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8" r:id="rId15"/>
    <p:sldId id="269" r:id="rId16"/>
    <p:sldId id="270" r:id="rId17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4449"/>
    <a:srgbClr val="555B63"/>
    <a:srgbClr val="7970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5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svg"/><Relationship Id="rId1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B1F819-9CEA-4E78-90EB-BF5D02E92123}" type="doc">
      <dgm:prSet loTypeId="urn:microsoft.com/office/officeart/2018/2/layout/IconVerticalSolidList" loCatId="icon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D34956D8-9619-45CD-ABF7-F969A52C2FC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2200" dirty="0">
              <a:solidFill>
                <a:schemeClr val="bg1"/>
              </a:solidFill>
            </a:rPr>
            <a:t>Trovare se esiste una correlazione tra la temperatura e l’umore delle persone </a:t>
          </a:r>
          <a:endParaRPr lang="en-US" sz="2200" dirty="0">
            <a:solidFill>
              <a:schemeClr val="bg1"/>
            </a:solidFill>
          </a:endParaRPr>
        </a:p>
      </dgm:t>
    </dgm:pt>
    <dgm:pt modelId="{8D2F5A6B-8AAC-4D23-879B-1B58472BFB93}" type="parTrans" cxnId="{3D1D6D8D-CBF2-42C4-AF8A-94D1CE358134}">
      <dgm:prSet/>
      <dgm:spPr/>
      <dgm:t>
        <a:bodyPr/>
        <a:lstStyle/>
        <a:p>
          <a:endParaRPr lang="en-US"/>
        </a:p>
      </dgm:t>
    </dgm:pt>
    <dgm:pt modelId="{1352FFA4-E45A-4DA8-BB8F-7830BAEFE915}" type="sibTrans" cxnId="{3D1D6D8D-CBF2-42C4-AF8A-94D1CE358134}">
      <dgm:prSet/>
      <dgm:spPr/>
      <dgm:t>
        <a:bodyPr/>
        <a:lstStyle/>
        <a:p>
          <a:endParaRPr lang="en-US"/>
        </a:p>
      </dgm:t>
    </dgm:pt>
    <dgm:pt modelId="{796FB075-852B-4454-9FE6-A67D80BDCBF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2200" dirty="0">
              <a:solidFill>
                <a:schemeClr val="bg1"/>
              </a:solidFill>
            </a:rPr>
            <a:t>Capire il rapporto con i diversi tipi di clima</a:t>
          </a:r>
          <a:endParaRPr lang="en-US" sz="2200" dirty="0">
            <a:solidFill>
              <a:schemeClr val="bg1"/>
            </a:solidFill>
          </a:endParaRPr>
        </a:p>
      </dgm:t>
    </dgm:pt>
    <dgm:pt modelId="{DB7A11C8-CCF6-4D94-BAA7-14D7AFD3583E}" type="parTrans" cxnId="{0B1D3EA7-CE36-4B07-AE75-2C0360660039}">
      <dgm:prSet/>
      <dgm:spPr/>
      <dgm:t>
        <a:bodyPr/>
        <a:lstStyle/>
        <a:p>
          <a:endParaRPr lang="en-US"/>
        </a:p>
      </dgm:t>
    </dgm:pt>
    <dgm:pt modelId="{67B8D8BD-16BD-4400-B804-1F4DEE42BA02}" type="sibTrans" cxnId="{0B1D3EA7-CE36-4B07-AE75-2C0360660039}">
      <dgm:prSet/>
      <dgm:spPr/>
      <dgm:t>
        <a:bodyPr/>
        <a:lstStyle/>
        <a:p>
          <a:endParaRPr lang="en-US"/>
        </a:p>
      </dgm:t>
    </dgm:pt>
    <dgm:pt modelId="{41DB2765-A787-4016-9FB7-762C0706EB1B}" type="pres">
      <dgm:prSet presAssocID="{D4B1F819-9CEA-4E78-90EB-BF5D02E92123}" presName="root" presStyleCnt="0">
        <dgm:presLayoutVars>
          <dgm:dir/>
          <dgm:resizeHandles val="exact"/>
        </dgm:presLayoutVars>
      </dgm:prSet>
      <dgm:spPr/>
    </dgm:pt>
    <dgm:pt modelId="{2B18E99A-5D5B-4F17-8336-B30CE775BAD5}" type="pres">
      <dgm:prSet presAssocID="{D34956D8-9619-45CD-ABF7-F969A52C2FCB}" presName="compNode" presStyleCnt="0"/>
      <dgm:spPr/>
    </dgm:pt>
    <dgm:pt modelId="{4427C5EA-5097-4BE0-9392-1ECCA1B9E025}" type="pres">
      <dgm:prSet presAssocID="{D34956D8-9619-45CD-ABF7-F969A52C2FCB}" presName="bgRect" presStyleLbl="bgShp" presStyleIdx="0" presStyleCnt="2"/>
      <dgm:spPr>
        <a:gradFill flip="none" rotWithShape="0">
          <a:gsLst>
            <a:gs pos="0">
              <a:srgbClr val="384449">
                <a:shade val="30000"/>
                <a:satMod val="115000"/>
              </a:srgbClr>
            </a:gs>
            <a:gs pos="50000">
              <a:srgbClr val="384449">
                <a:shade val="67500"/>
                <a:satMod val="115000"/>
              </a:srgbClr>
            </a:gs>
            <a:gs pos="100000">
              <a:srgbClr val="384449">
                <a:shade val="100000"/>
                <a:satMod val="115000"/>
              </a:srgbClr>
            </a:gs>
          </a:gsLst>
          <a:path path="circle">
            <a:fillToRect l="50000" t="50000" r="50000" b="50000"/>
          </a:path>
          <a:tileRect/>
        </a:gradFill>
      </dgm:spPr>
    </dgm:pt>
    <dgm:pt modelId="{488BED5F-15C2-46C7-8D7B-4EEA8E6CB8A0}" type="pres">
      <dgm:prSet presAssocID="{D34956D8-9619-45CD-ABF7-F969A52C2FC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rmometro"/>
        </a:ext>
      </dgm:extLst>
    </dgm:pt>
    <dgm:pt modelId="{6159A756-88FC-453E-BFE8-26AFA0127215}" type="pres">
      <dgm:prSet presAssocID="{D34956D8-9619-45CD-ABF7-F969A52C2FCB}" presName="spaceRect" presStyleCnt="0"/>
      <dgm:spPr/>
    </dgm:pt>
    <dgm:pt modelId="{378922BC-2273-4E4C-BD41-89749D35FEFA}" type="pres">
      <dgm:prSet presAssocID="{D34956D8-9619-45CD-ABF7-F969A52C2FCB}" presName="parTx" presStyleLbl="revTx" presStyleIdx="0" presStyleCnt="2">
        <dgm:presLayoutVars>
          <dgm:chMax val="0"/>
          <dgm:chPref val="0"/>
        </dgm:presLayoutVars>
      </dgm:prSet>
      <dgm:spPr/>
    </dgm:pt>
    <dgm:pt modelId="{DCE4240A-E355-49C8-8566-A56B21C4035D}" type="pres">
      <dgm:prSet presAssocID="{1352FFA4-E45A-4DA8-BB8F-7830BAEFE915}" presName="sibTrans" presStyleCnt="0"/>
      <dgm:spPr/>
    </dgm:pt>
    <dgm:pt modelId="{5B38B640-490D-4769-9C9A-BB8E797925C6}" type="pres">
      <dgm:prSet presAssocID="{796FB075-852B-4454-9FE6-A67D80BDCBFE}" presName="compNode" presStyleCnt="0"/>
      <dgm:spPr/>
    </dgm:pt>
    <dgm:pt modelId="{2E0D14F8-4707-4806-8484-237F9C5B2D0E}" type="pres">
      <dgm:prSet presAssocID="{796FB075-852B-4454-9FE6-A67D80BDCBFE}" presName="bgRect" presStyleLbl="bgShp" presStyleIdx="1" presStyleCnt="2"/>
      <dgm:spPr>
        <a:gradFill flip="none" rotWithShape="0">
          <a:gsLst>
            <a:gs pos="0">
              <a:srgbClr val="384449">
                <a:shade val="30000"/>
                <a:satMod val="115000"/>
              </a:srgbClr>
            </a:gs>
            <a:gs pos="50000">
              <a:srgbClr val="384449">
                <a:shade val="67500"/>
                <a:satMod val="115000"/>
              </a:srgbClr>
            </a:gs>
            <a:gs pos="100000">
              <a:srgbClr val="384449">
                <a:shade val="100000"/>
                <a:satMod val="115000"/>
              </a:srgbClr>
            </a:gs>
          </a:gsLst>
          <a:path path="circle">
            <a:fillToRect l="50000" t="50000" r="50000" b="50000"/>
          </a:path>
          <a:tileRect/>
        </a:gradFill>
      </dgm:spPr>
    </dgm:pt>
    <dgm:pt modelId="{9C5EE9C9-BC97-477D-BEBC-4C4CE5A5BD35}" type="pres">
      <dgm:prSet presAssocID="{796FB075-852B-4454-9FE6-A67D80BDCBF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ole"/>
        </a:ext>
      </dgm:extLst>
    </dgm:pt>
    <dgm:pt modelId="{A2D2A87D-C14A-4736-BF63-4099B3A38BBD}" type="pres">
      <dgm:prSet presAssocID="{796FB075-852B-4454-9FE6-A67D80BDCBFE}" presName="spaceRect" presStyleCnt="0"/>
      <dgm:spPr/>
    </dgm:pt>
    <dgm:pt modelId="{E9B3D52E-B0AF-4DBF-BEEA-ECADA48E0E08}" type="pres">
      <dgm:prSet presAssocID="{796FB075-852B-4454-9FE6-A67D80BDCBFE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977E025-B778-4001-9AF2-4FC9B7E3D001}" type="presOf" srcId="{D4B1F819-9CEA-4E78-90EB-BF5D02E92123}" destId="{41DB2765-A787-4016-9FB7-762C0706EB1B}" srcOrd="0" destOrd="0" presId="urn:microsoft.com/office/officeart/2018/2/layout/IconVerticalSolidList"/>
    <dgm:cxn modelId="{3EC89E77-7218-4FF1-8E8F-A678D665AB04}" type="presOf" srcId="{796FB075-852B-4454-9FE6-A67D80BDCBFE}" destId="{E9B3D52E-B0AF-4DBF-BEEA-ECADA48E0E08}" srcOrd="0" destOrd="0" presId="urn:microsoft.com/office/officeart/2018/2/layout/IconVerticalSolidList"/>
    <dgm:cxn modelId="{3D1D6D8D-CBF2-42C4-AF8A-94D1CE358134}" srcId="{D4B1F819-9CEA-4E78-90EB-BF5D02E92123}" destId="{D34956D8-9619-45CD-ABF7-F969A52C2FCB}" srcOrd="0" destOrd="0" parTransId="{8D2F5A6B-8AAC-4D23-879B-1B58472BFB93}" sibTransId="{1352FFA4-E45A-4DA8-BB8F-7830BAEFE915}"/>
    <dgm:cxn modelId="{BC94DAA4-373B-4040-9259-BE34AADE3128}" type="presOf" srcId="{D34956D8-9619-45CD-ABF7-F969A52C2FCB}" destId="{378922BC-2273-4E4C-BD41-89749D35FEFA}" srcOrd="0" destOrd="0" presId="urn:microsoft.com/office/officeart/2018/2/layout/IconVerticalSolidList"/>
    <dgm:cxn modelId="{0B1D3EA7-CE36-4B07-AE75-2C0360660039}" srcId="{D4B1F819-9CEA-4E78-90EB-BF5D02E92123}" destId="{796FB075-852B-4454-9FE6-A67D80BDCBFE}" srcOrd="1" destOrd="0" parTransId="{DB7A11C8-CCF6-4D94-BAA7-14D7AFD3583E}" sibTransId="{67B8D8BD-16BD-4400-B804-1F4DEE42BA02}"/>
    <dgm:cxn modelId="{497643D6-C4EF-40C5-9BCF-3301BD6D46F4}" type="presParOf" srcId="{41DB2765-A787-4016-9FB7-762C0706EB1B}" destId="{2B18E99A-5D5B-4F17-8336-B30CE775BAD5}" srcOrd="0" destOrd="0" presId="urn:microsoft.com/office/officeart/2018/2/layout/IconVerticalSolidList"/>
    <dgm:cxn modelId="{473D49CF-1CE4-4BDB-83CC-A40A041E63B5}" type="presParOf" srcId="{2B18E99A-5D5B-4F17-8336-B30CE775BAD5}" destId="{4427C5EA-5097-4BE0-9392-1ECCA1B9E025}" srcOrd="0" destOrd="0" presId="urn:microsoft.com/office/officeart/2018/2/layout/IconVerticalSolidList"/>
    <dgm:cxn modelId="{0C9F731D-B9A6-46A8-9248-09C6B541D241}" type="presParOf" srcId="{2B18E99A-5D5B-4F17-8336-B30CE775BAD5}" destId="{488BED5F-15C2-46C7-8D7B-4EEA8E6CB8A0}" srcOrd="1" destOrd="0" presId="urn:microsoft.com/office/officeart/2018/2/layout/IconVerticalSolidList"/>
    <dgm:cxn modelId="{35EFD296-69D7-403B-A1B2-26CF28F5CBB6}" type="presParOf" srcId="{2B18E99A-5D5B-4F17-8336-B30CE775BAD5}" destId="{6159A756-88FC-453E-BFE8-26AFA0127215}" srcOrd="2" destOrd="0" presId="urn:microsoft.com/office/officeart/2018/2/layout/IconVerticalSolidList"/>
    <dgm:cxn modelId="{2BD6C0C2-5941-4989-9EFD-107F5B099669}" type="presParOf" srcId="{2B18E99A-5D5B-4F17-8336-B30CE775BAD5}" destId="{378922BC-2273-4E4C-BD41-89749D35FEFA}" srcOrd="3" destOrd="0" presId="urn:microsoft.com/office/officeart/2018/2/layout/IconVerticalSolidList"/>
    <dgm:cxn modelId="{F31A4E76-4C69-4888-A549-816F56C1CB64}" type="presParOf" srcId="{41DB2765-A787-4016-9FB7-762C0706EB1B}" destId="{DCE4240A-E355-49C8-8566-A56B21C4035D}" srcOrd="1" destOrd="0" presId="urn:microsoft.com/office/officeart/2018/2/layout/IconVerticalSolidList"/>
    <dgm:cxn modelId="{34864BC7-8BB7-4A00-BFD4-636B7AB4B713}" type="presParOf" srcId="{41DB2765-A787-4016-9FB7-762C0706EB1B}" destId="{5B38B640-490D-4769-9C9A-BB8E797925C6}" srcOrd="2" destOrd="0" presId="urn:microsoft.com/office/officeart/2018/2/layout/IconVerticalSolidList"/>
    <dgm:cxn modelId="{DF9401B2-06D9-4AF3-98A2-1AC19054DE26}" type="presParOf" srcId="{5B38B640-490D-4769-9C9A-BB8E797925C6}" destId="{2E0D14F8-4707-4806-8484-237F9C5B2D0E}" srcOrd="0" destOrd="0" presId="urn:microsoft.com/office/officeart/2018/2/layout/IconVerticalSolidList"/>
    <dgm:cxn modelId="{3F6CD0EC-EFB6-4F02-BFB2-90A2B4CE0289}" type="presParOf" srcId="{5B38B640-490D-4769-9C9A-BB8E797925C6}" destId="{9C5EE9C9-BC97-477D-BEBC-4C4CE5A5BD35}" srcOrd="1" destOrd="0" presId="urn:microsoft.com/office/officeart/2018/2/layout/IconVerticalSolidList"/>
    <dgm:cxn modelId="{947E1B73-269D-4964-B80F-38E396BD3724}" type="presParOf" srcId="{5B38B640-490D-4769-9C9A-BB8E797925C6}" destId="{A2D2A87D-C14A-4736-BF63-4099B3A38BBD}" srcOrd="2" destOrd="0" presId="urn:microsoft.com/office/officeart/2018/2/layout/IconVerticalSolidList"/>
    <dgm:cxn modelId="{558D012E-2346-4DAA-A0BB-04221BF49DB6}" type="presParOf" srcId="{5B38B640-490D-4769-9C9A-BB8E797925C6}" destId="{E9B3D52E-B0AF-4DBF-BEEA-ECADA48E0E0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B1F819-9CEA-4E78-90EB-BF5D02E92123}" type="doc">
      <dgm:prSet loTypeId="urn:microsoft.com/office/officeart/2018/2/layout/IconVerticalSolidList" loCatId="icon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D34956D8-9619-45CD-ABF7-F969A52C2FC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2200" dirty="0">
              <a:solidFill>
                <a:schemeClr val="bg1"/>
              </a:solidFill>
            </a:rPr>
            <a:t>VARIETY</a:t>
          </a:r>
        </a:p>
        <a:p>
          <a:pPr>
            <a:lnSpc>
              <a:spcPct val="100000"/>
            </a:lnSpc>
          </a:pPr>
          <a:r>
            <a:rPr lang="it-IT" sz="2200" dirty="0">
              <a:solidFill>
                <a:schemeClr val="bg1"/>
              </a:solidFill>
            </a:rPr>
            <a:t>Integrazione dati da fonti diverse</a:t>
          </a:r>
          <a:endParaRPr lang="en-US" sz="2200" dirty="0">
            <a:solidFill>
              <a:schemeClr val="bg1"/>
            </a:solidFill>
          </a:endParaRPr>
        </a:p>
      </dgm:t>
    </dgm:pt>
    <dgm:pt modelId="{8D2F5A6B-8AAC-4D23-879B-1B58472BFB93}" type="parTrans" cxnId="{3D1D6D8D-CBF2-42C4-AF8A-94D1CE358134}">
      <dgm:prSet/>
      <dgm:spPr/>
      <dgm:t>
        <a:bodyPr/>
        <a:lstStyle/>
        <a:p>
          <a:endParaRPr lang="en-US"/>
        </a:p>
      </dgm:t>
    </dgm:pt>
    <dgm:pt modelId="{1352FFA4-E45A-4DA8-BB8F-7830BAEFE915}" type="sibTrans" cxnId="{3D1D6D8D-CBF2-42C4-AF8A-94D1CE358134}">
      <dgm:prSet/>
      <dgm:spPr/>
      <dgm:t>
        <a:bodyPr/>
        <a:lstStyle/>
        <a:p>
          <a:endParaRPr lang="en-US"/>
        </a:p>
      </dgm:t>
    </dgm:pt>
    <dgm:pt modelId="{796FB075-852B-4454-9FE6-A67D80BDCBF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2200" dirty="0">
              <a:solidFill>
                <a:schemeClr val="bg1"/>
              </a:solidFill>
            </a:rPr>
            <a:t>VELOCITY</a:t>
          </a:r>
        </a:p>
        <a:p>
          <a:pPr>
            <a:lnSpc>
              <a:spcPct val="100000"/>
            </a:lnSpc>
          </a:pPr>
          <a:r>
            <a:rPr lang="it-IT" sz="2200" dirty="0">
              <a:solidFill>
                <a:schemeClr val="bg1"/>
              </a:solidFill>
            </a:rPr>
            <a:t>Dati con elevato tasso di aggiornamento</a:t>
          </a:r>
          <a:endParaRPr lang="en-US" sz="2200" dirty="0">
            <a:solidFill>
              <a:schemeClr val="bg1"/>
            </a:solidFill>
          </a:endParaRPr>
        </a:p>
      </dgm:t>
    </dgm:pt>
    <dgm:pt modelId="{DB7A11C8-CCF6-4D94-BAA7-14D7AFD3583E}" type="parTrans" cxnId="{0B1D3EA7-CE36-4B07-AE75-2C0360660039}">
      <dgm:prSet/>
      <dgm:spPr/>
      <dgm:t>
        <a:bodyPr/>
        <a:lstStyle/>
        <a:p>
          <a:endParaRPr lang="en-US"/>
        </a:p>
      </dgm:t>
    </dgm:pt>
    <dgm:pt modelId="{67B8D8BD-16BD-4400-B804-1F4DEE42BA02}" type="sibTrans" cxnId="{0B1D3EA7-CE36-4B07-AE75-2C0360660039}">
      <dgm:prSet/>
      <dgm:spPr/>
      <dgm:t>
        <a:bodyPr/>
        <a:lstStyle/>
        <a:p>
          <a:endParaRPr lang="en-US"/>
        </a:p>
      </dgm:t>
    </dgm:pt>
    <dgm:pt modelId="{41DB2765-A787-4016-9FB7-762C0706EB1B}" type="pres">
      <dgm:prSet presAssocID="{D4B1F819-9CEA-4E78-90EB-BF5D02E92123}" presName="root" presStyleCnt="0">
        <dgm:presLayoutVars>
          <dgm:dir/>
          <dgm:resizeHandles val="exact"/>
        </dgm:presLayoutVars>
      </dgm:prSet>
      <dgm:spPr/>
    </dgm:pt>
    <dgm:pt modelId="{2B18E99A-5D5B-4F17-8336-B30CE775BAD5}" type="pres">
      <dgm:prSet presAssocID="{D34956D8-9619-45CD-ABF7-F969A52C2FCB}" presName="compNode" presStyleCnt="0"/>
      <dgm:spPr/>
    </dgm:pt>
    <dgm:pt modelId="{4427C5EA-5097-4BE0-9392-1ECCA1B9E025}" type="pres">
      <dgm:prSet presAssocID="{D34956D8-9619-45CD-ABF7-F969A52C2FCB}" presName="bgRect" presStyleLbl="bgShp" presStyleIdx="0" presStyleCnt="2"/>
      <dgm:spPr>
        <a:gradFill flip="none" rotWithShape="0">
          <a:gsLst>
            <a:gs pos="0">
              <a:srgbClr val="384449">
                <a:shade val="30000"/>
                <a:satMod val="115000"/>
              </a:srgbClr>
            </a:gs>
            <a:gs pos="50000">
              <a:srgbClr val="384449">
                <a:shade val="67500"/>
                <a:satMod val="115000"/>
              </a:srgbClr>
            </a:gs>
            <a:gs pos="100000">
              <a:srgbClr val="384449">
                <a:shade val="100000"/>
                <a:satMod val="115000"/>
              </a:srgbClr>
            </a:gs>
          </a:gsLst>
          <a:path path="circle">
            <a:fillToRect l="50000" t="50000" r="50000" b="50000"/>
          </a:path>
          <a:tileRect/>
        </a:gradFill>
      </dgm:spPr>
    </dgm:pt>
    <dgm:pt modelId="{488BED5F-15C2-46C7-8D7B-4EEA8E6CB8A0}" type="pres">
      <dgm:prSet presAssocID="{D34956D8-9619-45CD-ABF7-F969A52C2FC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159A756-88FC-453E-BFE8-26AFA0127215}" type="pres">
      <dgm:prSet presAssocID="{D34956D8-9619-45CD-ABF7-F969A52C2FCB}" presName="spaceRect" presStyleCnt="0"/>
      <dgm:spPr/>
    </dgm:pt>
    <dgm:pt modelId="{378922BC-2273-4E4C-BD41-89749D35FEFA}" type="pres">
      <dgm:prSet presAssocID="{D34956D8-9619-45CD-ABF7-F969A52C2FCB}" presName="parTx" presStyleLbl="revTx" presStyleIdx="0" presStyleCnt="2">
        <dgm:presLayoutVars>
          <dgm:chMax val="0"/>
          <dgm:chPref val="0"/>
        </dgm:presLayoutVars>
      </dgm:prSet>
      <dgm:spPr/>
    </dgm:pt>
    <dgm:pt modelId="{DCE4240A-E355-49C8-8566-A56B21C4035D}" type="pres">
      <dgm:prSet presAssocID="{1352FFA4-E45A-4DA8-BB8F-7830BAEFE915}" presName="sibTrans" presStyleCnt="0"/>
      <dgm:spPr/>
    </dgm:pt>
    <dgm:pt modelId="{5B38B640-490D-4769-9C9A-BB8E797925C6}" type="pres">
      <dgm:prSet presAssocID="{796FB075-852B-4454-9FE6-A67D80BDCBFE}" presName="compNode" presStyleCnt="0"/>
      <dgm:spPr/>
    </dgm:pt>
    <dgm:pt modelId="{2E0D14F8-4707-4806-8484-237F9C5B2D0E}" type="pres">
      <dgm:prSet presAssocID="{796FB075-852B-4454-9FE6-A67D80BDCBFE}" presName="bgRect" presStyleLbl="bgShp" presStyleIdx="1" presStyleCnt="2"/>
      <dgm:spPr>
        <a:gradFill flip="none" rotWithShape="0">
          <a:gsLst>
            <a:gs pos="0">
              <a:srgbClr val="384449">
                <a:shade val="30000"/>
                <a:satMod val="115000"/>
              </a:srgbClr>
            </a:gs>
            <a:gs pos="50000">
              <a:srgbClr val="384449">
                <a:shade val="67500"/>
                <a:satMod val="115000"/>
              </a:srgbClr>
            </a:gs>
            <a:gs pos="100000">
              <a:srgbClr val="384449">
                <a:shade val="100000"/>
                <a:satMod val="115000"/>
              </a:srgbClr>
            </a:gs>
          </a:gsLst>
          <a:path path="circle">
            <a:fillToRect l="50000" t="50000" r="50000" b="50000"/>
          </a:path>
          <a:tileRect/>
        </a:gradFill>
      </dgm:spPr>
    </dgm:pt>
    <dgm:pt modelId="{9C5EE9C9-BC97-477D-BEBC-4C4CE5A5BD35}" type="pres">
      <dgm:prSet presAssocID="{796FB075-852B-4454-9FE6-A67D80BDCBF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isuratore"/>
        </a:ext>
      </dgm:extLst>
    </dgm:pt>
    <dgm:pt modelId="{A2D2A87D-C14A-4736-BF63-4099B3A38BBD}" type="pres">
      <dgm:prSet presAssocID="{796FB075-852B-4454-9FE6-A67D80BDCBFE}" presName="spaceRect" presStyleCnt="0"/>
      <dgm:spPr/>
    </dgm:pt>
    <dgm:pt modelId="{E9B3D52E-B0AF-4DBF-BEEA-ECADA48E0E08}" type="pres">
      <dgm:prSet presAssocID="{796FB075-852B-4454-9FE6-A67D80BDCBFE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977E025-B778-4001-9AF2-4FC9B7E3D001}" type="presOf" srcId="{D4B1F819-9CEA-4E78-90EB-BF5D02E92123}" destId="{41DB2765-A787-4016-9FB7-762C0706EB1B}" srcOrd="0" destOrd="0" presId="urn:microsoft.com/office/officeart/2018/2/layout/IconVerticalSolidList"/>
    <dgm:cxn modelId="{3EC89E77-7218-4FF1-8E8F-A678D665AB04}" type="presOf" srcId="{796FB075-852B-4454-9FE6-A67D80BDCBFE}" destId="{E9B3D52E-B0AF-4DBF-BEEA-ECADA48E0E08}" srcOrd="0" destOrd="0" presId="urn:microsoft.com/office/officeart/2018/2/layout/IconVerticalSolidList"/>
    <dgm:cxn modelId="{3D1D6D8D-CBF2-42C4-AF8A-94D1CE358134}" srcId="{D4B1F819-9CEA-4E78-90EB-BF5D02E92123}" destId="{D34956D8-9619-45CD-ABF7-F969A52C2FCB}" srcOrd="0" destOrd="0" parTransId="{8D2F5A6B-8AAC-4D23-879B-1B58472BFB93}" sibTransId="{1352FFA4-E45A-4DA8-BB8F-7830BAEFE915}"/>
    <dgm:cxn modelId="{BC94DAA4-373B-4040-9259-BE34AADE3128}" type="presOf" srcId="{D34956D8-9619-45CD-ABF7-F969A52C2FCB}" destId="{378922BC-2273-4E4C-BD41-89749D35FEFA}" srcOrd="0" destOrd="0" presId="urn:microsoft.com/office/officeart/2018/2/layout/IconVerticalSolidList"/>
    <dgm:cxn modelId="{0B1D3EA7-CE36-4B07-AE75-2C0360660039}" srcId="{D4B1F819-9CEA-4E78-90EB-BF5D02E92123}" destId="{796FB075-852B-4454-9FE6-A67D80BDCBFE}" srcOrd="1" destOrd="0" parTransId="{DB7A11C8-CCF6-4D94-BAA7-14D7AFD3583E}" sibTransId="{67B8D8BD-16BD-4400-B804-1F4DEE42BA02}"/>
    <dgm:cxn modelId="{497643D6-C4EF-40C5-9BCF-3301BD6D46F4}" type="presParOf" srcId="{41DB2765-A787-4016-9FB7-762C0706EB1B}" destId="{2B18E99A-5D5B-4F17-8336-B30CE775BAD5}" srcOrd="0" destOrd="0" presId="urn:microsoft.com/office/officeart/2018/2/layout/IconVerticalSolidList"/>
    <dgm:cxn modelId="{473D49CF-1CE4-4BDB-83CC-A40A041E63B5}" type="presParOf" srcId="{2B18E99A-5D5B-4F17-8336-B30CE775BAD5}" destId="{4427C5EA-5097-4BE0-9392-1ECCA1B9E025}" srcOrd="0" destOrd="0" presId="urn:microsoft.com/office/officeart/2018/2/layout/IconVerticalSolidList"/>
    <dgm:cxn modelId="{0C9F731D-B9A6-46A8-9248-09C6B541D241}" type="presParOf" srcId="{2B18E99A-5D5B-4F17-8336-B30CE775BAD5}" destId="{488BED5F-15C2-46C7-8D7B-4EEA8E6CB8A0}" srcOrd="1" destOrd="0" presId="urn:microsoft.com/office/officeart/2018/2/layout/IconVerticalSolidList"/>
    <dgm:cxn modelId="{35EFD296-69D7-403B-A1B2-26CF28F5CBB6}" type="presParOf" srcId="{2B18E99A-5D5B-4F17-8336-B30CE775BAD5}" destId="{6159A756-88FC-453E-BFE8-26AFA0127215}" srcOrd="2" destOrd="0" presId="urn:microsoft.com/office/officeart/2018/2/layout/IconVerticalSolidList"/>
    <dgm:cxn modelId="{2BD6C0C2-5941-4989-9EFD-107F5B099669}" type="presParOf" srcId="{2B18E99A-5D5B-4F17-8336-B30CE775BAD5}" destId="{378922BC-2273-4E4C-BD41-89749D35FEFA}" srcOrd="3" destOrd="0" presId="urn:microsoft.com/office/officeart/2018/2/layout/IconVerticalSolidList"/>
    <dgm:cxn modelId="{F31A4E76-4C69-4888-A549-816F56C1CB64}" type="presParOf" srcId="{41DB2765-A787-4016-9FB7-762C0706EB1B}" destId="{DCE4240A-E355-49C8-8566-A56B21C4035D}" srcOrd="1" destOrd="0" presId="urn:microsoft.com/office/officeart/2018/2/layout/IconVerticalSolidList"/>
    <dgm:cxn modelId="{34864BC7-8BB7-4A00-BFD4-636B7AB4B713}" type="presParOf" srcId="{41DB2765-A787-4016-9FB7-762C0706EB1B}" destId="{5B38B640-490D-4769-9C9A-BB8E797925C6}" srcOrd="2" destOrd="0" presId="urn:microsoft.com/office/officeart/2018/2/layout/IconVerticalSolidList"/>
    <dgm:cxn modelId="{DF9401B2-06D9-4AF3-98A2-1AC19054DE26}" type="presParOf" srcId="{5B38B640-490D-4769-9C9A-BB8E797925C6}" destId="{2E0D14F8-4707-4806-8484-237F9C5B2D0E}" srcOrd="0" destOrd="0" presId="urn:microsoft.com/office/officeart/2018/2/layout/IconVerticalSolidList"/>
    <dgm:cxn modelId="{3F6CD0EC-EFB6-4F02-BFB2-90A2B4CE0289}" type="presParOf" srcId="{5B38B640-490D-4769-9C9A-BB8E797925C6}" destId="{9C5EE9C9-BC97-477D-BEBC-4C4CE5A5BD35}" srcOrd="1" destOrd="0" presId="urn:microsoft.com/office/officeart/2018/2/layout/IconVerticalSolidList"/>
    <dgm:cxn modelId="{947E1B73-269D-4964-B80F-38E396BD3724}" type="presParOf" srcId="{5B38B640-490D-4769-9C9A-BB8E797925C6}" destId="{A2D2A87D-C14A-4736-BF63-4099B3A38BBD}" srcOrd="2" destOrd="0" presId="urn:microsoft.com/office/officeart/2018/2/layout/IconVerticalSolidList"/>
    <dgm:cxn modelId="{558D012E-2346-4DAA-A0BB-04221BF49DB6}" type="presParOf" srcId="{5B38B640-490D-4769-9C9A-BB8E797925C6}" destId="{E9B3D52E-B0AF-4DBF-BEEA-ECADA48E0E0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796DCE8-6222-47FC-97CA-C65C6EF72CB8}" type="doc">
      <dgm:prSet loTypeId="urn:microsoft.com/office/officeart/2005/8/layout/gear1" loCatId="process" qsTypeId="urn:microsoft.com/office/officeart/2005/8/quickstyle/simple2" qsCatId="simple" csTypeId="urn:microsoft.com/office/officeart/2005/8/colors/accent1_2" csCatId="accent1" phldr="1"/>
      <dgm:spPr/>
    </dgm:pt>
    <dgm:pt modelId="{F856E5D7-B1E0-4120-B1C8-16C046532654}">
      <dgm:prSet/>
      <dgm:spPr>
        <a:solidFill>
          <a:srgbClr val="555B63"/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it-IT" dirty="0"/>
            <a:t>Dati Meteo</a:t>
          </a:r>
        </a:p>
      </dgm:t>
    </dgm:pt>
    <dgm:pt modelId="{DFFC9331-0578-4A94-8272-725C5D9774FE}" type="sibTrans" cxnId="{CFA1446C-3AC3-4C2A-ACAD-BDE9C509520A}">
      <dgm:prSet/>
      <dgm:spPr/>
      <dgm:t>
        <a:bodyPr/>
        <a:lstStyle/>
        <a:p>
          <a:endParaRPr lang="it-IT"/>
        </a:p>
      </dgm:t>
    </dgm:pt>
    <dgm:pt modelId="{F01D35A4-21AC-476F-967D-C6022E20BEDC}" type="parTrans" cxnId="{CFA1446C-3AC3-4C2A-ACAD-BDE9C509520A}">
      <dgm:prSet/>
      <dgm:spPr/>
      <dgm:t>
        <a:bodyPr/>
        <a:lstStyle/>
        <a:p>
          <a:endParaRPr lang="it-IT"/>
        </a:p>
      </dgm:t>
    </dgm:pt>
    <dgm:pt modelId="{A452B967-BF39-437B-BECD-F92CBD48C116}">
      <dgm:prSet phldrT="[Testo]"/>
      <dgm:spPr>
        <a:solidFill>
          <a:srgbClr val="555B63"/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it-IT" dirty="0"/>
            <a:t>Tweet</a:t>
          </a:r>
        </a:p>
      </dgm:t>
    </dgm:pt>
    <dgm:pt modelId="{4E7EB4B4-E248-4AF9-8E2A-115A4375672D}" type="sibTrans" cxnId="{49B3AB9B-354D-42F1-8AF8-C649DADE0DD3}">
      <dgm:prSet/>
      <dgm:spPr/>
      <dgm:t>
        <a:bodyPr/>
        <a:lstStyle/>
        <a:p>
          <a:endParaRPr lang="it-IT"/>
        </a:p>
      </dgm:t>
    </dgm:pt>
    <dgm:pt modelId="{41EF8821-473A-4D50-B6CF-0DD44FD89A2F}" type="parTrans" cxnId="{49B3AB9B-354D-42F1-8AF8-C649DADE0DD3}">
      <dgm:prSet/>
      <dgm:spPr/>
      <dgm:t>
        <a:bodyPr/>
        <a:lstStyle/>
        <a:p>
          <a:endParaRPr lang="it-IT"/>
        </a:p>
      </dgm:t>
    </dgm:pt>
    <dgm:pt modelId="{3255C3BB-21E2-4D4F-99E6-AEBFCB820592}" type="pres">
      <dgm:prSet presAssocID="{C796DCE8-6222-47FC-97CA-C65C6EF72CB8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79AD2771-45B9-400D-9B13-06B9FED5C5A9}" type="pres">
      <dgm:prSet presAssocID="{A452B967-BF39-437B-BECD-F92CBD48C116}" presName="gear1" presStyleLbl="node1" presStyleIdx="0" presStyleCnt="2" custLinFactNeighborX="-1540" custLinFactNeighborY="-616">
        <dgm:presLayoutVars>
          <dgm:chMax val="1"/>
          <dgm:bulletEnabled val="1"/>
        </dgm:presLayoutVars>
      </dgm:prSet>
      <dgm:spPr/>
    </dgm:pt>
    <dgm:pt modelId="{28A0F01F-481B-4FB8-B2A0-5137907396D4}" type="pres">
      <dgm:prSet presAssocID="{A452B967-BF39-437B-BECD-F92CBD48C116}" presName="gear1srcNode" presStyleLbl="node1" presStyleIdx="0" presStyleCnt="2"/>
      <dgm:spPr/>
    </dgm:pt>
    <dgm:pt modelId="{F4D110A7-88A9-4A81-AB07-F48BB78CD778}" type="pres">
      <dgm:prSet presAssocID="{A452B967-BF39-437B-BECD-F92CBD48C116}" presName="gear1dstNode" presStyleLbl="node1" presStyleIdx="0" presStyleCnt="2"/>
      <dgm:spPr/>
    </dgm:pt>
    <dgm:pt modelId="{032955E1-EEB0-4E06-BCBE-83C5A0DDE01E}" type="pres">
      <dgm:prSet presAssocID="{F856E5D7-B1E0-4120-B1C8-16C046532654}" presName="gear2" presStyleLbl="node1" presStyleIdx="1" presStyleCnt="2">
        <dgm:presLayoutVars>
          <dgm:chMax val="1"/>
          <dgm:bulletEnabled val="1"/>
        </dgm:presLayoutVars>
      </dgm:prSet>
      <dgm:spPr/>
    </dgm:pt>
    <dgm:pt modelId="{75945F4D-E531-437B-B8F9-E1241B40BE1C}" type="pres">
      <dgm:prSet presAssocID="{F856E5D7-B1E0-4120-B1C8-16C046532654}" presName="gear2srcNode" presStyleLbl="node1" presStyleIdx="1" presStyleCnt="2"/>
      <dgm:spPr/>
    </dgm:pt>
    <dgm:pt modelId="{B65BC93C-2FF2-47F2-9B87-129BBBDA940F}" type="pres">
      <dgm:prSet presAssocID="{F856E5D7-B1E0-4120-B1C8-16C046532654}" presName="gear2dstNode" presStyleLbl="node1" presStyleIdx="1" presStyleCnt="2"/>
      <dgm:spPr/>
    </dgm:pt>
    <dgm:pt modelId="{CD4914E8-3646-49B5-A98D-CE7C52986561}" type="pres">
      <dgm:prSet presAssocID="{4E7EB4B4-E248-4AF9-8E2A-115A4375672D}" presName="connector1" presStyleLbl="sibTrans2D1" presStyleIdx="0" presStyleCnt="2" custScaleY="103699" custLinFactNeighborX="-11779" custLinFactNeighborY="3257"/>
      <dgm:spPr/>
    </dgm:pt>
    <dgm:pt modelId="{F5553138-3C9D-407A-AF97-B09F76F09780}" type="pres">
      <dgm:prSet presAssocID="{DFFC9331-0578-4A94-8272-725C5D9774FE}" presName="connector2" presStyleLbl="sibTrans2D1" presStyleIdx="1" presStyleCnt="2"/>
      <dgm:spPr/>
    </dgm:pt>
  </dgm:ptLst>
  <dgm:cxnLst>
    <dgm:cxn modelId="{F19D5A07-131E-47A5-8E23-143BA6EE7D38}" type="presOf" srcId="{A452B967-BF39-437B-BECD-F92CBD48C116}" destId="{28A0F01F-481B-4FB8-B2A0-5137907396D4}" srcOrd="1" destOrd="0" presId="urn:microsoft.com/office/officeart/2005/8/layout/gear1"/>
    <dgm:cxn modelId="{2007A641-5E4C-488B-81F3-32A0A46B0442}" type="presOf" srcId="{F856E5D7-B1E0-4120-B1C8-16C046532654}" destId="{B65BC93C-2FF2-47F2-9B87-129BBBDA940F}" srcOrd="2" destOrd="0" presId="urn:microsoft.com/office/officeart/2005/8/layout/gear1"/>
    <dgm:cxn modelId="{CFA1446C-3AC3-4C2A-ACAD-BDE9C509520A}" srcId="{C796DCE8-6222-47FC-97CA-C65C6EF72CB8}" destId="{F856E5D7-B1E0-4120-B1C8-16C046532654}" srcOrd="1" destOrd="0" parTransId="{F01D35A4-21AC-476F-967D-C6022E20BEDC}" sibTransId="{DFFC9331-0578-4A94-8272-725C5D9774FE}"/>
    <dgm:cxn modelId="{2DDCBC71-0119-4E05-9FD1-6C07533DEDD5}" type="presOf" srcId="{F856E5D7-B1E0-4120-B1C8-16C046532654}" destId="{032955E1-EEB0-4E06-BCBE-83C5A0DDE01E}" srcOrd="0" destOrd="0" presId="urn:microsoft.com/office/officeart/2005/8/layout/gear1"/>
    <dgm:cxn modelId="{D4EACE75-74FE-44DA-92BA-AAA7ED055CC5}" type="presOf" srcId="{C796DCE8-6222-47FC-97CA-C65C6EF72CB8}" destId="{3255C3BB-21E2-4D4F-99E6-AEBFCB820592}" srcOrd="0" destOrd="0" presId="urn:microsoft.com/office/officeart/2005/8/layout/gear1"/>
    <dgm:cxn modelId="{ABF8967E-D909-4F36-B883-4912AD2B025D}" type="presOf" srcId="{A452B967-BF39-437B-BECD-F92CBD48C116}" destId="{F4D110A7-88A9-4A81-AB07-F48BB78CD778}" srcOrd="2" destOrd="0" presId="urn:microsoft.com/office/officeart/2005/8/layout/gear1"/>
    <dgm:cxn modelId="{49B3AB9B-354D-42F1-8AF8-C649DADE0DD3}" srcId="{C796DCE8-6222-47FC-97CA-C65C6EF72CB8}" destId="{A452B967-BF39-437B-BECD-F92CBD48C116}" srcOrd="0" destOrd="0" parTransId="{41EF8821-473A-4D50-B6CF-0DD44FD89A2F}" sibTransId="{4E7EB4B4-E248-4AF9-8E2A-115A4375672D}"/>
    <dgm:cxn modelId="{A9BBF9A8-43F1-4C89-99AB-A1467E850F93}" type="presOf" srcId="{A452B967-BF39-437B-BECD-F92CBD48C116}" destId="{79AD2771-45B9-400D-9B13-06B9FED5C5A9}" srcOrd="0" destOrd="0" presId="urn:microsoft.com/office/officeart/2005/8/layout/gear1"/>
    <dgm:cxn modelId="{1E9F72AE-F5AF-45FB-8BE9-9374895E1436}" type="presOf" srcId="{4E7EB4B4-E248-4AF9-8E2A-115A4375672D}" destId="{CD4914E8-3646-49B5-A98D-CE7C52986561}" srcOrd="0" destOrd="0" presId="urn:microsoft.com/office/officeart/2005/8/layout/gear1"/>
    <dgm:cxn modelId="{0907AEC6-394D-4B56-A5D4-EC7795852C2C}" type="presOf" srcId="{F856E5D7-B1E0-4120-B1C8-16C046532654}" destId="{75945F4D-E531-437B-B8F9-E1241B40BE1C}" srcOrd="1" destOrd="0" presId="urn:microsoft.com/office/officeart/2005/8/layout/gear1"/>
    <dgm:cxn modelId="{41D083D3-F093-4975-9F0B-196C4A61D566}" type="presOf" srcId="{DFFC9331-0578-4A94-8272-725C5D9774FE}" destId="{F5553138-3C9D-407A-AF97-B09F76F09780}" srcOrd="0" destOrd="0" presId="urn:microsoft.com/office/officeart/2005/8/layout/gear1"/>
    <dgm:cxn modelId="{A8C5C4AE-143C-46DB-B893-AC6CFFA12200}" type="presParOf" srcId="{3255C3BB-21E2-4D4F-99E6-AEBFCB820592}" destId="{79AD2771-45B9-400D-9B13-06B9FED5C5A9}" srcOrd="0" destOrd="0" presId="urn:microsoft.com/office/officeart/2005/8/layout/gear1"/>
    <dgm:cxn modelId="{A3D7D4BD-7454-466E-ACD0-F2723F4FFF52}" type="presParOf" srcId="{3255C3BB-21E2-4D4F-99E6-AEBFCB820592}" destId="{28A0F01F-481B-4FB8-B2A0-5137907396D4}" srcOrd="1" destOrd="0" presId="urn:microsoft.com/office/officeart/2005/8/layout/gear1"/>
    <dgm:cxn modelId="{E6A445BF-AAE0-4EFC-8FDF-5A43EA4AF031}" type="presParOf" srcId="{3255C3BB-21E2-4D4F-99E6-AEBFCB820592}" destId="{F4D110A7-88A9-4A81-AB07-F48BB78CD778}" srcOrd="2" destOrd="0" presId="urn:microsoft.com/office/officeart/2005/8/layout/gear1"/>
    <dgm:cxn modelId="{DE1786BA-CA40-4894-9C96-22326B465250}" type="presParOf" srcId="{3255C3BB-21E2-4D4F-99E6-AEBFCB820592}" destId="{032955E1-EEB0-4E06-BCBE-83C5A0DDE01E}" srcOrd="3" destOrd="0" presId="urn:microsoft.com/office/officeart/2005/8/layout/gear1"/>
    <dgm:cxn modelId="{8225C794-4A31-425E-911B-EEAE0EFBE220}" type="presParOf" srcId="{3255C3BB-21E2-4D4F-99E6-AEBFCB820592}" destId="{75945F4D-E531-437B-B8F9-E1241B40BE1C}" srcOrd="4" destOrd="0" presId="urn:microsoft.com/office/officeart/2005/8/layout/gear1"/>
    <dgm:cxn modelId="{A562B059-411E-4463-8A11-E7D7B46B77CC}" type="presParOf" srcId="{3255C3BB-21E2-4D4F-99E6-AEBFCB820592}" destId="{B65BC93C-2FF2-47F2-9B87-129BBBDA940F}" srcOrd="5" destOrd="0" presId="urn:microsoft.com/office/officeart/2005/8/layout/gear1"/>
    <dgm:cxn modelId="{D7CAA8C9-56AE-4BB4-B257-685FD30AED66}" type="presParOf" srcId="{3255C3BB-21E2-4D4F-99E6-AEBFCB820592}" destId="{CD4914E8-3646-49B5-A98D-CE7C52986561}" srcOrd="6" destOrd="0" presId="urn:microsoft.com/office/officeart/2005/8/layout/gear1"/>
    <dgm:cxn modelId="{92CB776B-CDDC-47FC-B7AD-7186695831D6}" type="presParOf" srcId="{3255C3BB-21E2-4D4F-99E6-AEBFCB820592}" destId="{F5553138-3C9D-407A-AF97-B09F76F09780}" srcOrd="7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96C8E9D-4025-4B05-95A1-D484FF11ADE0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it-IT"/>
        </a:p>
      </dgm:t>
    </dgm:pt>
    <dgm:pt modelId="{295AC35B-782C-463D-8E8C-4C3784742215}">
      <dgm:prSet phldrT="[Testo]" custT="1"/>
      <dgm:spPr>
        <a:gradFill flip="none" rotWithShape="0">
          <a:gsLst>
            <a:gs pos="0">
              <a:srgbClr val="384449">
                <a:shade val="30000"/>
                <a:satMod val="115000"/>
              </a:srgbClr>
            </a:gs>
            <a:gs pos="50000">
              <a:srgbClr val="384449">
                <a:shade val="67500"/>
                <a:satMod val="115000"/>
              </a:srgbClr>
            </a:gs>
            <a:gs pos="100000">
              <a:srgbClr val="384449">
                <a:shade val="100000"/>
                <a:satMod val="115000"/>
              </a:srgbClr>
            </a:gs>
          </a:gsLst>
          <a:lin ang="8100000" scaled="1"/>
          <a:tileRect/>
        </a:gradFill>
      </dgm:spPr>
      <dgm:t>
        <a:bodyPr/>
        <a:lstStyle/>
        <a:p>
          <a:r>
            <a:rPr lang="it-IT" sz="2000" dirty="0" err="1">
              <a:solidFill>
                <a:schemeClr val="bg1"/>
              </a:solidFill>
            </a:rPr>
            <a:t>Scraping</a:t>
          </a:r>
          <a:r>
            <a:rPr lang="it-IT" sz="2000" dirty="0">
              <a:solidFill>
                <a:schemeClr val="bg1"/>
              </a:solidFill>
            </a:rPr>
            <a:t> da </a:t>
          </a:r>
          <a:r>
            <a:rPr lang="it-IT" sz="2000" i="1" dirty="0">
              <a:solidFill>
                <a:schemeClr val="bg1"/>
              </a:solidFill>
            </a:rPr>
            <a:t>IlMeteo.it</a:t>
          </a:r>
        </a:p>
        <a:p>
          <a:r>
            <a:rPr lang="it-IT" sz="2000" dirty="0">
              <a:solidFill>
                <a:schemeClr val="bg1"/>
              </a:solidFill>
            </a:rPr>
            <a:t>Dati mancanti da 08 a 11 2019</a:t>
          </a:r>
        </a:p>
      </dgm:t>
    </dgm:pt>
    <dgm:pt modelId="{68822B3A-AAE4-432E-867E-9B4CABCD69C0}" type="parTrans" cxnId="{C5E06F24-19A0-4F32-99D4-FC2A8095D096}">
      <dgm:prSet/>
      <dgm:spPr/>
      <dgm:t>
        <a:bodyPr/>
        <a:lstStyle/>
        <a:p>
          <a:endParaRPr lang="it-IT"/>
        </a:p>
      </dgm:t>
    </dgm:pt>
    <dgm:pt modelId="{BCC43AA5-B554-4A64-A593-5A23870257EA}" type="sibTrans" cxnId="{C5E06F24-19A0-4F32-99D4-FC2A8095D096}">
      <dgm:prSet/>
      <dgm:spPr/>
      <dgm:t>
        <a:bodyPr/>
        <a:lstStyle/>
        <a:p>
          <a:endParaRPr lang="it-IT"/>
        </a:p>
      </dgm:t>
    </dgm:pt>
    <dgm:pt modelId="{3D7204FF-5223-4163-99E4-0CC9AF47B31A}">
      <dgm:prSet phldrT="[Testo]" custT="1"/>
      <dgm:spPr>
        <a:gradFill flip="none" rotWithShape="0">
          <a:gsLst>
            <a:gs pos="0">
              <a:srgbClr val="384449">
                <a:shade val="30000"/>
                <a:satMod val="115000"/>
              </a:srgbClr>
            </a:gs>
            <a:gs pos="50000">
              <a:srgbClr val="384449">
                <a:shade val="67500"/>
                <a:satMod val="115000"/>
              </a:srgbClr>
            </a:gs>
            <a:gs pos="100000">
              <a:srgbClr val="384449">
                <a:shade val="100000"/>
                <a:satMod val="115000"/>
              </a:srgbClr>
            </a:gs>
          </a:gsLst>
          <a:lin ang="8100000" scaled="1"/>
          <a:tileRect/>
        </a:gradFill>
      </dgm:spPr>
      <dgm:t>
        <a:bodyPr/>
        <a:lstStyle/>
        <a:p>
          <a:r>
            <a:rPr lang="it-IT" sz="2000" dirty="0">
              <a:solidFill>
                <a:schemeClr val="bg1"/>
              </a:solidFill>
            </a:rPr>
            <a:t>Dati scaricati ed integrati da </a:t>
          </a:r>
          <a:r>
            <a:rPr lang="it-IT" sz="2000" i="1" dirty="0">
              <a:solidFill>
                <a:schemeClr val="bg1"/>
              </a:solidFill>
            </a:rPr>
            <a:t>Rp5.ru</a:t>
          </a:r>
        </a:p>
        <a:p>
          <a:r>
            <a:rPr lang="it-IT" sz="2000" dirty="0">
              <a:solidFill>
                <a:schemeClr val="bg1"/>
              </a:solidFill>
            </a:rPr>
            <a:t>Dati mancanti per Ottobre</a:t>
          </a:r>
        </a:p>
      </dgm:t>
    </dgm:pt>
    <dgm:pt modelId="{509FBD2B-146A-476B-BC24-3909748F1DDF}" type="parTrans" cxnId="{40A04CB3-DA95-4C8E-9A3E-5876BED9CFB1}">
      <dgm:prSet/>
      <dgm:spPr/>
      <dgm:t>
        <a:bodyPr/>
        <a:lstStyle/>
        <a:p>
          <a:endParaRPr lang="it-IT"/>
        </a:p>
      </dgm:t>
    </dgm:pt>
    <dgm:pt modelId="{73BBE49B-D5D3-45E8-8BAC-B151965076C6}" type="sibTrans" cxnId="{40A04CB3-DA95-4C8E-9A3E-5876BED9CFB1}">
      <dgm:prSet/>
      <dgm:spPr/>
      <dgm:t>
        <a:bodyPr/>
        <a:lstStyle/>
        <a:p>
          <a:endParaRPr lang="it-IT"/>
        </a:p>
      </dgm:t>
    </dgm:pt>
    <dgm:pt modelId="{FCBE2F38-7CD7-4EEA-9144-AC3DB4DF86D3}">
      <dgm:prSet custT="1"/>
      <dgm:spPr>
        <a:gradFill flip="none" rotWithShape="0">
          <a:gsLst>
            <a:gs pos="0">
              <a:srgbClr val="384449">
                <a:shade val="30000"/>
                <a:satMod val="115000"/>
              </a:srgbClr>
            </a:gs>
            <a:gs pos="50000">
              <a:srgbClr val="384449">
                <a:shade val="67500"/>
                <a:satMod val="115000"/>
              </a:srgbClr>
            </a:gs>
            <a:gs pos="100000">
              <a:srgbClr val="384449">
                <a:shade val="100000"/>
                <a:satMod val="115000"/>
              </a:srgbClr>
            </a:gs>
          </a:gsLst>
          <a:lin ang="8100000" scaled="1"/>
          <a:tileRect/>
        </a:gra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608633" tIns="35560" rIns="35560" bIns="35560" numCol="1" spcCol="1270" anchor="ctr" anchorCtr="0"/>
        <a:lstStyle/>
        <a:p>
          <a:r>
            <a:rPr lang="it-IT" sz="2000" dirty="0">
              <a:solidFill>
                <a:schemeClr val="bg1"/>
              </a:solidFill>
            </a:rPr>
            <a:t>Imputazione da </a:t>
          </a:r>
          <a:r>
            <a:rPr lang="it-IT" sz="2000" i="1" dirty="0">
              <a:solidFill>
                <a:schemeClr val="bg1"/>
              </a:solidFill>
            </a:rPr>
            <a:t>TuTiempo.es</a:t>
          </a:r>
        </a:p>
        <a:p>
          <a:r>
            <a:rPr lang="it-IT" sz="2000" dirty="0" err="1">
              <a:solidFill>
                <a:schemeClr val="bg1"/>
              </a:solidFill>
            </a:rPr>
            <a:t>Missing</a:t>
          </a:r>
          <a:r>
            <a:rPr lang="it-IT" sz="2000" dirty="0">
              <a:solidFill>
                <a:schemeClr val="bg1"/>
              </a:solidFill>
            </a:rPr>
            <a:t> Value imputato con la temperatura del giorno precedente</a:t>
          </a:r>
        </a:p>
      </dgm:t>
    </dgm:pt>
    <dgm:pt modelId="{42BECAD3-737A-49E6-BE9E-125B01784466}" type="parTrans" cxnId="{D9C8AD4D-8696-41BE-B48B-0A916FB16B14}">
      <dgm:prSet/>
      <dgm:spPr/>
      <dgm:t>
        <a:bodyPr/>
        <a:lstStyle/>
        <a:p>
          <a:endParaRPr lang="it-IT"/>
        </a:p>
      </dgm:t>
    </dgm:pt>
    <dgm:pt modelId="{14FA1E70-AC4E-498A-AB7C-1CB41C23F100}" type="sibTrans" cxnId="{D9C8AD4D-8696-41BE-B48B-0A916FB16B14}">
      <dgm:prSet/>
      <dgm:spPr/>
      <dgm:t>
        <a:bodyPr/>
        <a:lstStyle/>
        <a:p>
          <a:endParaRPr lang="it-IT"/>
        </a:p>
      </dgm:t>
    </dgm:pt>
    <dgm:pt modelId="{15FBFF76-90B7-434F-AB19-CAEBB85E48E1}" type="pres">
      <dgm:prSet presAssocID="{096C8E9D-4025-4B05-95A1-D484FF11ADE0}" presName="Name0" presStyleCnt="0">
        <dgm:presLayoutVars>
          <dgm:chMax val="7"/>
          <dgm:chPref val="7"/>
          <dgm:dir/>
        </dgm:presLayoutVars>
      </dgm:prSet>
      <dgm:spPr/>
    </dgm:pt>
    <dgm:pt modelId="{650C0D79-37CF-4F4E-99A8-788C653DB30B}" type="pres">
      <dgm:prSet presAssocID="{096C8E9D-4025-4B05-95A1-D484FF11ADE0}" presName="Name1" presStyleCnt="0"/>
      <dgm:spPr/>
    </dgm:pt>
    <dgm:pt modelId="{6D46DC43-5F6F-4AAC-A730-3EB9415D902D}" type="pres">
      <dgm:prSet presAssocID="{096C8E9D-4025-4B05-95A1-D484FF11ADE0}" presName="cycle" presStyleCnt="0"/>
      <dgm:spPr/>
    </dgm:pt>
    <dgm:pt modelId="{5CC0117F-5295-49E7-B5AA-65D598F0A67A}" type="pres">
      <dgm:prSet presAssocID="{096C8E9D-4025-4B05-95A1-D484FF11ADE0}" presName="srcNode" presStyleLbl="node1" presStyleIdx="0" presStyleCnt="3"/>
      <dgm:spPr/>
    </dgm:pt>
    <dgm:pt modelId="{5FC50C4D-3025-493B-BC8C-8E1CDCAD9151}" type="pres">
      <dgm:prSet presAssocID="{096C8E9D-4025-4B05-95A1-D484FF11ADE0}" presName="conn" presStyleLbl="parChTrans1D2" presStyleIdx="0" presStyleCnt="1"/>
      <dgm:spPr/>
    </dgm:pt>
    <dgm:pt modelId="{AE05AB01-2375-40DB-9F06-14C10B35E9F8}" type="pres">
      <dgm:prSet presAssocID="{096C8E9D-4025-4B05-95A1-D484FF11ADE0}" presName="extraNode" presStyleLbl="node1" presStyleIdx="0" presStyleCnt="3"/>
      <dgm:spPr/>
    </dgm:pt>
    <dgm:pt modelId="{EBB3EC2F-88E7-458C-8133-9C23DBAE684E}" type="pres">
      <dgm:prSet presAssocID="{096C8E9D-4025-4B05-95A1-D484FF11ADE0}" presName="dstNode" presStyleLbl="node1" presStyleIdx="0" presStyleCnt="3"/>
      <dgm:spPr/>
    </dgm:pt>
    <dgm:pt modelId="{9F23090A-31CD-43DB-8824-DE079A134868}" type="pres">
      <dgm:prSet presAssocID="{295AC35B-782C-463D-8E8C-4C3784742215}" presName="text_1" presStyleLbl="node1" presStyleIdx="0" presStyleCnt="3">
        <dgm:presLayoutVars>
          <dgm:bulletEnabled val="1"/>
        </dgm:presLayoutVars>
      </dgm:prSet>
      <dgm:spPr/>
    </dgm:pt>
    <dgm:pt modelId="{DD21FDFD-58AF-4D31-B18B-EE7815899D1B}" type="pres">
      <dgm:prSet presAssocID="{295AC35B-782C-463D-8E8C-4C3784742215}" presName="accent_1" presStyleCnt="0"/>
      <dgm:spPr/>
    </dgm:pt>
    <dgm:pt modelId="{CC168F10-CEE8-49BC-969E-05B5CB7B8643}" type="pres">
      <dgm:prSet presAssocID="{295AC35B-782C-463D-8E8C-4C3784742215}" presName="accentRepeatNode" presStyleLbl="solidFgAcc1" presStyleIdx="0" presStyleCnt="3"/>
      <dgm:spPr/>
    </dgm:pt>
    <dgm:pt modelId="{05EB3D43-95A3-47D9-932F-F28A1994F1A6}" type="pres">
      <dgm:prSet presAssocID="{3D7204FF-5223-4163-99E4-0CC9AF47B31A}" presName="text_2" presStyleLbl="node1" presStyleIdx="1" presStyleCnt="3">
        <dgm:presLayoutVars>
          <dgm:bulletEnabled val="1"/>
        </dgm:presLayoutVars>
      </dgm:prSet>
      <dgm:spPr/>
    </dgm:pt>
    <dgm:pt modelId="{A001EF3B-68C2-4474-90C4-27620400E0DE}" type="pres">
      <dgm:prSet presAssocID="{3D7204FF-5223-4163-99E4-0CC9AF47B31A}" presName="accent_2" presStyleCnt="0"/>
      <dgm:spPr/>
    </dgm:pt>
    <dgm:pt modelId="{4A77E939-606F-4F8D-860D-9F990A5C6BE5}" type="pres">
      <dgm:prSet presAssocID="{3D7204FF-5223-4163-99E4-0CC9AF47B31A}" presName="accentRepeatNode" presStyleLbl="solidFgAcc1" presStyleIdx="1" presStyleCnt="3"/>
      <dgm:spPr/>
    </dgm:pt>
    <dgm:pt modelId="{10CEB244-DC3B-42B6-9FD1-441265A476F3}" type="pres">
      <dgm:prSet presAssocID="{FCBE2F38-7CD7-4EEA-9144-AC3DB4DF86D3}" presName="text_3" presStyleLbl="node1" presStyleIdx="2" presStyleCnt="3">
        <dgm:presLayoutVars>
          <dgm:bulletEnabled val="1"/>
        </dgm:presLayoutVars>
      </dgm:prSet>
      <dgm:spPr>
        <a:xfrm>
          <a:off x="533501" y="2683736"/>
          <a:ext cx="6254385" cy="766781"/>
        </a:xfrm>
        <a:prstGeom prst="rect">
          <a:avLst/>
        </a:prstGeom>
      </dgm:spPr>
    </dgm:pt>
    <dgm:pt modelId="{E7DAC29E-B54E-4322-9C2E-F2A6820DAA1A}" type="pres">
      <dgm:prSet presAssocID="{FCBE2F38-7CD7-4EEA-9144-AC3DB4DF86D3}" presName="accent_3" presStyleCnt="0"/>
      <dgm:spPr/>
    </dgm:pt>
    <dgm:pt modelId="{71884CFC-F648-4656-9426-31EB9435380A}" type="pres">
      <dgm:prSet presAssocID="{FCBE2F38-7CD7-4EEA-9144-AC3DB4DF86D3}" presName="accentRepeatNode" presStyleLbl="solidFgAcc1" presStyleIdx="2" presStyleCnt="3"/>
      <dgm:spPr/>
    </dgm:pt>
  </dgm:ptLst>
  <dgm:cxnLst>
    <dgm:cxn modelId="{95F09318-C1BD-4771-9D35-996863AF3C32}" type="presOf" srcId="{BCC43AA5-B554-4A64-A593-5A23870257EA}" destId="{5FC50C4D-3025-493B-BC8C-8E1CDCAD9151}" srcOrd="0" destOrd="0" presId="urn:microsoft.com/office/officeart/2008/layout/VerticalCurvedList"/>
    <dgm:cxn modelId="{EAF8EA1E-A800-4C69-A257-2A1A7266F233}" type="presOf" srcId="{295AC35B-782C-463D-8E8C-4C3784742215}" destId="{9F23090A-31CD-43DB-8824-DE079A134868}" srcOrd="0" destOrd="0" presId="urn:microsoft.com/office/officeart/2008/layout/VerticalCurvedList"/>
    <dgm:cxn modelId="{C5E06F24-19A0-4F32-99D4-FC2A8095D096}" srcId="{096C8E9D-4025-4B05-95A1-D484FF11ADE0}" destId="{295AC35B-782C-463D-8E8C-4C3784742215}" srcOrd="0" destOrd="0" parTransId="{68822B3A-AAE4-432E-867E-9B4CABCD69C0}" sibTransId="{BCC43AA5-B554-4A64-A593-5A23870257EA}"/>
    <dgm:cxn modelId="{D9C8AD4D-8696-41BE-B48B-0A916FB16B14}" srcId="{096C8E9D-4025-4B05-95A1-D484FF11ADE0}" destId="{FCBE2F38-7CD7-4EEA-9144-AC3DB4DF86D3}" srcOrd="2" destOrd="0" parTransId="{42BECAD3-737A-49E6-BE9E-125B01784466}" sibTransId="{14FA1E70-AC4E-498A-AB7C-1CB41C23F100}"/>
    <dgm:cxn modelId="{40A04CB3-DA95-4C8E-9A3E-5876BED9CFB1}" srcId="{096C8E9D-4025-4B05-95A1-D484FF11ADE0}" destId="{3D7204FF-5223-4163-99E4-0CC9AF47B31A}" srcOrd="1" destOrd="0" parTransId="{509FBD2B-146A-476B-BC24-3909748F1DDF}" sibTransId="{73BBE49B-D5D3-45E8-8BAC-B151965076C6}"/>
    <dgm:cxn modelId="{EFB8D9C7-11AC-4DB8-B2F3-690827325AD3}" type="presOf" srcId="{096C8E9D-4025-4B05-95A1-D484FF11ADE0}" destId="{15FBFF76-90B7-434F-AB19-CAEBB85E48E1}" srcOrd="0" destOrd="0" presId="urn:microsoft.com/office/officeart/2008/layout/VerticalCurvedList"/>
    <dgm:cxn modelId="{F22F3CD3-CA2A-4022-A895-852BD9FC6CC6}" type="presOf" srcId="{3D7204FF-5223-4163-99E4-0CC9AF47B31A}" destId="{05EB3D43-95A3-47D9-932F-F28A1994F1A6}" srcOrd="0" destOrd="0" presId="urn:microsoft.com/office/officeart/2008/layout/VerticalCurvedList"/>
    <dgm:cxn modelId="{B9D1A9D7-6103-4FA1-8037-0F75F40E78FC}" type="presOf" srcId="{FCBE2F38-7CD7-4EEA-9144-AC3DB4DF86D3}" destId="{10CEB244-DC3B-42B6-9FD1-441265A476F3}" srcOrd="0" destOrd="0" presId="urn:microsoft.com/office/officeart/2008/layout/VerticalCurvedList"/>
    <dgm:cxn modelId="{9B63B9F0-C3B4-4D5D-A390-D653C1D5033D}" type="presParOf" srcId="{15FBFF76-90B7-434F-AB19-CAEBB85E48E1}" destId="{650C0D79-37CF-4F4E-99A8-788C653DB30B}" srcOrd="0" destOrd="0" presId="urn:microsoft.com/office/officeart/2008/layout/VerticalCurvedList"/>
    <dgm:cxn modelId="{71CA2930-FB3E-424B-BC64-82F877A6DA78}" type="presParOf" srcId="{650C0D79-37CF-4F4E-99A8-788C653DB30B}" destId="{6D46DC43-5F6F-4AAC-A730-3EB9415D902D}" srcOrd="0" destOrd="0" presId="urn:microsoft.com/office/officeart/2008/layout/VerticalCurvedList"/>
    <dgm:cxn modelId="{7F542019-9DA5-4C1C-9ECC-CB52506AC7EC}" type="presParOf" srcId="{6D46DC43-5F6F-4AAC-A730-3EB9415D902D}" destId="{5CC0117F-5295-49E7-B5AA-65D598F0A67A}" srcOrd="0" destOrd="0" presId="urn:microsoft.com/office/officeart/2008/layout/VerticalCurvedList"/>
    <dgm:cxn modelId="{FBD426B4-B462-4B4F-A57C-7C800033E90C}" type="presParOf" srcId="{6D46DC43-5F6F-4AAC-A730-3EB9415D902D}" destId="{5FC50C4D-3025-493B-BC8C-8E1CDCAD9151}" srcOrd="1" destOrd="0" presId="urn:microsoft.com/office/officeart/2008/layout/VerticalCurvedList"/>
    <dgm:cxn modelId="{ADBE27BD-3B81-435D-B776-5C8944A91E2B}" type="presParOf" srcId="{6D46DC43-5F6F-4AAC-A730-3EB9415D902D}" destId="{AE05AB01-2375-40DB-9F06-14C10B35E9F8}" srcOrd="2" destOrd="0" presId="urn:microsoft.com/office/officeart/2008/layout/VerticalCurvedList"/>
    <dgm:cxn modelId="{43246B24-3C97-403D-B581-3C21C63FC16B}" type="presParOf" srcId="{6D46DC43-5F6F-4AAC-A730-3EB9415D902D}" destId="{EBB3EC2F-88E7-458C-8133-9C23DBAE684E}" srcOrd="3" destOrd="0" presId="urn:microsoft.com/office/officeart/2008/layout/VerticalCurvedList"/>
    <dgm:cxn modelId="{43D5D8CA-486E-4CA8-AD79-7086C023BC25}" type="presParOf" srcId="{650C0D79-37CF-4F4E-99A8-788C653DB30B}" destId="{9F23090A-31CD-43DB-8824-DE079A134868}" srcOrd="1" destOrd="0" presId="urn:microsoft.com/office/officeart/2008/layout/VerticalCurvedList"/>
    <dgm:cxn modelId="{7769CC46-1709-4218-8B7C-418BFE730513}" type="presParOf" srcId="{650C0D79-37CF-4F4E-99A8-788C653DB30B}" destId="{DD21FDFD-58AF-4D31-B18B-EE7815899D1B}" srcOrd="2" destOrd="0" presId="urn:microsoft.com/office/officeart/2008/layout/VerticalCurvedList"/>
    <dgm:cxn modelId="{302342E0-95BE-4AF9-A083-23714BBCF0C1}" type="presParOf" srcId="{DD21FDFD-58AF-4D31-B18B-EE7815899D1B}" destId="{CC168F10-CEE8-49BC-969E-05B5CB7B8643}" srcOrd="0" destOrd="0" presId="urn:microsoft.com/office/officeart/2008/layout/VerticalCurvedList"/>
    <dgm:cxn modelId="{9025ED7E-3F3D-4CFB-A216-7A3961FEC8CA}" type="presParOf" srcId="{650C0D79-37CF-4F4E-99A8-788C653DB30B}" destId="{05EB3D43-95A3-47D9-932F-F28A1994F1A6}" srcOrd="3" destOrd="0" presId="urn:microsoft.com/office/officeart/2008/layout/VerticalCurvedList"/>
    <dgm:cxn modelId="{2BE15399-CBC1-49C5-AB43-569CED9974A0}" type="presParOf" srcId="{650C0D79-37CF-4F4E-99A8-788C653DB30B}" destId="{A001EF3B-68C2-4474-90C4-27620400E0DE}" srcOrd="4" destOrd="0" presId="urn:microsoft.com/office/officeart/2008/layout/VerticalCurvedList"/>
    <dgm:cxn modelId="{6AA32A56-8C7F-43B6-9E86-431A2C8B2BA2}" type="presParOf" srcId="{A001EF3B-68C2-4474-90C4-27620400E0DE}" destId="{4A77E939-606F-4F8D-860D-9F990A5C6BE5}" srcOrd="0" destOrd="0" presId="urn:microsoft.com/office/officeart/2008/layout/VerticalCurvedList"/>
    <dgm:cxn modelId="{EB63D496-AE8B-4D20-838A-A1972BA5146A}" type="presParOf" srcId="{650C0D79-37CF-4F4E-99A8-788C653DB30B}" destId="{10CEB244-DC3B-42B6-9FD1-441265A476F3}" srcOrd="5" destOrd="0" presId="urn:microsoft.com/office/officeart/2008/layout/VerticalCurvedList"/>
    <dgm:cxn modelId="{3232C78D-4772-44CB-B112-0848B1EFF98E}" type="presParOf" srcId="{650C0D79-37CF-4F4E-99A8-788C653DB30B}" destId="{E7DAC29E-B54E-4322-9C2E-F2A6820DAA1A}" srcOrd="6" destOrd="0" presId="urn:microsoft.com/office/officeart/2008/layout/VerticalCurvedList"/>
    <dgm:cxn modelId="{128B8AE2-5603-409C-A676-90E15980F250}" type="presParOf" srcId="{E7DAC29E-B54E-4322-9C2E-F2A6820DAA1A}" destId="{71884CFC-F648-4656-9426-31EB9435380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4B1F819-9CEA-4E78-90EB-BF5D02E92123}" type="doc">
      <dgm:prSet loTypeId="urn:microsoft.com/office/officeart/2018/2/layout/IconVerticalSolidList" loCatId="icon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D34956D8-9619-45CD-ABF7-F969A52C2FC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2200" dirty="0">
              <a:solidFill>
                <a:schemeClr val="bg1"/>
              </a:solidFill>
            </a:rPr>
            <a:t>API </a:t>
          </a:r>
          <a:r>
            <a:rPr lang="it-IT" sz="2200" i="1" dirty="0" err="1">
              <a:solidFill>
                <a:schemeClr val="bg1"/>
              </a:solidFill>
            </a:rPr>
            <a:t>Meaning</a:t>
          </a:r>
          <a:r>
            <a:rPr lang="it-IT" sz="2200" i="1" dirty="0">
              <a:solidFill>
                <a:schemeClr val="bg1"/>
              </a:solidFill>
            </a:rPr>
            <a:t> Cloud</a:t>
          </a:r>
          <a:endParaRPr lang="en-US" sz="2200" i="1" dirty="0">
            <a:solidFill>
              <a:schemeClr val="bg1"/>
            </a:solidFill>
          </a:endParaRPr>
        </a:p>
      </dgm:t>
    </dgm:pt>
    <dgm:pt modelId="{8D2F5A6B-8AAC-4D23-879B-1B58472BFB93}" type="parTrans" cxnId="{3D1D6D8D-CBF2-42C4-AF8A-94D1CE358134}">
      <dgm:prSet/>
      <dgm:spPr/>
      <dgm:t>
        <a:bodyPr/>
        <a:lstStyle/>
        <a:p>
          <a:endParaRPr lang="en-US"/>
        </a:p>
      </dgm:t>
    </dgm:pt>
    <dgm:pt modelId="{1352FFA4-E45A-4DA8-BB8F-7830BAEFE915}" type="sibTrans" cxnId="{3D1D6D8D-CBF2-42C4-AF8A-94D1CE358134}">
      <dgm:prSet/>
      <dgm:spPr/>
      <dgm:t>
        <a:bodyPr/>
        <a:lstStyle/>
        <a:p>
          <a:endParaRPr lang="en-US"/>
        </a:p>
      </dgm:t>
    </dgm:pt>
    <dgm:pt modelId="{796FB075-852B-4454-9FE6-A67D80BDCBF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2200" dirty="0">
              <a:solidFill>
                <a:schemeClr val="bg1"/>
              </a:solidFill>
            </a:rPr>
            <a:t>27 % Tweet non classificati correttamente</a:t>
          </a:r>
          <a:endParaRPr lang="en-US" sz="2200" dirty="0">
            <a:solidFill>
              <a:schemeClr val="bg1"/>
            </a:solidFill>
          </a:endParaRPr>
        </a:p>
      </dgm:t>
    </dgm:pt>
    <dgm:pt modelId="{DB7A11C8-CCF6-4D94-BAA7-14D7AFD3583E}" type="parTrans" cxnId="{0B1D3EA7-CE36-4B07-AE75-2C0360660039}">
      <dgm:prSet/>
      <dgm:spPr/>
      <dgm:t>
        <a:bodyPr/>
        <a:lstStyle/>
        <a:p>
          <a:endParaRPr lang="en-US"/>
        </a:p>
      </dgm:t>
    </dgm:pt>
    <dgm:pt modelId="{67B8D8BD-16BD-4400-B804-1F4DEE42BA02}" type="sibTrans" cxnId="{0B1D3EA7-CE36-4B07-AE75-2C0360660039}">
      <dgm:prSet/>
      <dgm:spPr/>
      <dgm:t>
        <a:bodyPr/>
        <a:lstStyle/>
        <a:p>
          <a:endParaRPr lang="en-US"/>
        </a:p>
      </dgm:t>
    </dgm:pt>
    <dgm:pt modelId="{41DB2765-A787-4016-9FB7-762C0706EB1B}" type="pres">
      <dgm:prSet presAssocID="{D4B1F819-9CEA-4E78-90EB-BF5D02E92123}" presName="root" presStyleCnt="0">
        <dgm:presLayoutVars>
          <dgm:dir/>
          <dgm:resizeHandles val="exact"/>
        </dgm:presLayoutVars>
      </dgm:prSet>
      <dgm:spPr/>
    </dgm:pt>
    <dgm:pt modelId="{2B18E99A-5D5B-4F17-8336-B30CE775BAD5}" type="pres">
      <dgm:prSet presAssocID="{D34956D8-9619-45CD-ABF7-F969A52C2FCB}" presName="compNode" presStyleCnt="0"/>
      <dgm:spPr/>
    </dgm:pt>
    <dgm:pt modelId="{4427C5EA-5097-4BE0-9392-1ECCA1B9E025}" type="pres">
      <dgm:prSet presAssocID="{D34956D8-9619-45CD-ABF7-F969A52C2FCB}" presName="bgRect" presStyleLbl="bgShp" presStyleIdx="0" presStyleCnt="2"/>
      <dgm:spPr>
        <a:gradFill flip="none" rotWithShape="0">
          <a:gsLst>
            <a:gs pos="0">
              <a:srgbClr val="384449">
                <a:shade val="30000"/>
                <a:satMod val="115000"/>
              </a:srgbClr>
            </a:gs>
            <a:gs pos="50000">
              <a:srgbClr val="384449">
                <a:shade val="67500"/>
                <a:satMod val="115000"/>
              </a:srgbClr>
            </a:gs>
            <a:gs pos="100000">
              <a:srgbClr val="384449">
                <a:shade val="100000"/>
                <a:satMod val="115000"/>
              </a:srgbClr>
            </a:gs>
          </a:gsLst>
          <a:path path="circle">
            <a:fillToRect l="50000" t="50000" r="50000" b="50000"/>
          </a:path>
          <a:tileRect/>
        </a:gradFill>
      </dgm:spPr>
    </dgm:pt>
    <dgm:pt modelId="{488BED5F-15C2-46C7-8D7B-4EEA8E6CB8A0}" type="pres">
      <dgm:prSet presAssocID="{D34956D8-9619-45CD-ABF7-F969A52C2FCB}" presName="iconRect" presStyleLbl="node1" presStyleIdx="0" presStyleCnt="2"/>
      <dgm:spPr>
        <a:blipFill rotWithShape="1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rmometro"/>
        </a:ext>
      </dgm:extLst>
    </dgm:pt>
    <dgm:pt modelId="{6159A756-88FC-453E-BFE8-26AFA0127215}" type="pres">
      <dgm:prSet presAssocID="{D34956D8-9619-45CD-ABF7-F969A52C2FCB}" presName="spaceRect" presStyleCnt="0"/>
      <dgm:spPr/>
    </dgm:pt>
    <dgm:pt modelId="{378922BC-2273-4E4C-BD41-89749D35FEFA}" type="pres">
      <dgm:prSet presAssocID="{D34956D8-9619-45CD-ABF7-F969A52C2FCB}" presName="parTx" presStyleLbl="revTx" presStyleIdx="0" presStyleCnt="2">
        <dgm:presLayoutVars>
          <dgm:chMax val="0"/>
          <dgm:chPref val="0"/>
        </dgm:presLayoutVars>
      </dgm:prSet>
      <dgm:spPr/>
    </dgm:pt>
    <dgm:pt modelId="{DCE4240A-E355-49C8-8566-A56B21C4035D}" type="pres">
      <dgm:prSet presAssocID="{1352FFA4-E45A-4DA8-BB8F-7830BAEFE915}" presName="sibTrans" presStyleCnt="0"/>
      <dgm:spPr/>
    </dgm:pt>
    <dgm:pt modelId="{5B38B640-490D-4769-9C9A-BB8E797925C6}" type="pres">
      <dgm:prSet presAssocID="{796FB075-852B-4454-9FE6-A67D80BDCBFE}" presName="compNode" presStyleCnt="0"/>
      <dgm:spPr/>
    </dgm:pt>
    <dgm:pt modelId="{2E0D14F8-4707-4806-8484-237F9C5B2D0E}" type="pres">
      <dgm:prSet presAssocID="{796FB075-852B-4454-9FE6-A67D80BDCBFE}" presName="bgRect" presStyleLbl="bgShp" presStyleIdx="1" presStyleCnt="2"/>
      <dgm:spPr>
        <a:gradFill flip="none" rotWithShape="0">
          <a:gsLst>
            <a:gs pos="0">
              <a:srgbClr val="384449">
                <a:shade val="30000"/>
                <a:satMod val="115000"/>
              </a:srgbClr>
            </a:gs>
            <a:gs pos="50000">
              <a:srgbClr val="384449">
                <a:shade val="67500"/>
                <a:satMod val="115000"/>
              </a:srgbClr>
            </a:gs>
            <a:gs pos="100000">
              <a:srgbClr val="384449">
                <a:shade val="100000"/>
                <a:satMod val="115000"/>
              </a:srgbClr>
            </a:gs>
          </a:gsLst>
          <a:path path="circle">
            <a:fillToRect l="50000" t="50000" r="50000" b="50000"/>
          </a:path>
          <a:tileRect/>
        </a:gradFill>
      </dgm:spPr>
    </dgm:pt>
    <dgm:pt modelId="{9C5EE9C9-BC97-477D-BEBC-4C4CE5A5BD35}" type="pres">
      <dgm:prSet presAssocID="{796FB075-852B-4454-9FE6-A67D80BDCBFE}" presName="iconRect" presStyleLbl="node1" presStyleIdx="1" presStyleCnt="2"/>
      <dgm:spPr>
        <a:blipFill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iudi"/>
        </a:ext>
      </dgm:extLst>
    </dgm:pt>
    <dgm:pt modelId="{A2D2A87D-C14A-4736-BF63-4099B3A38BBD}" type="pres">
      <dgm:prSet presAssocID="{796FB075-852B-4454-9FE6-A67D80BDCBFE}" presName="spaceRect" presStyleCnt="0"/>
      <dgm:spPr/>
    </dgm:pt>
    <dgm:pt modelId="{E9B3D52E-B0AF-4DBF-BEEA-ECADA48E0E08}" type="pres">
      <dgm:prSet presAssocID="{796FB075-852B-4454-9FE6-A67D80BDCBFE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977E025-B778-4001-9AF2-4FC9B7E3D001}" type="presOf" srcId="{D4B1F819-9CEA-4E78-90EB-BF5D02E92123}" destId="{41DB2765-A787-4016-9FB7-762C0706EB1B}" srcOrd="0" destOrd="0" presId="urn:microsoft.com/office/officeart/2018/2/layout/IconVerticalSolidList"/>
    <dgm:cxn modelId="{3EC89E77-7218-4FF1-8E8F-A678D665AB04}" type="presOf" srcId="{796FB075-852B-4454-9FE6-A67D80BDCBFE}" destId="{E9B3D52E-B0AF-4DBF-BEEA-ECADA48E0E08}" srcOrd="0" destOrd="0" presId="urn:microsoft.com/office/officeart/2018/2/layout/IconVerticalSolidList"/>
    <dgm:cxn modelId="{3D1D6D8D-CBF2-42C4-AF8A-94D1CE358134}" srcId="{D4B1F819-9CEA-4E78-90EB-BF5D02E92123}" destId="{D34956D8-9619-45CD-ABF7-F969A52C2FCB}" srcOrd="0" destOrd="0" parTransId="{8D2F5A6B-8AAC-4D23-879B-1B58472BFB93}" sibTransId="{1352FFA4-E45A-4DA8-BB8F-7830BAEFE915}"/>
    <dgm:cxn modelId="{BC94DAA4-373B-4040-9259-BE34AADE3128}" type="presOf" srcId="{D34956D8-9619-45CD-ABF7-F969A52C2FCB}" destId="{378922BC-2273-4E4C-BD41-89749D35FEFA}" srcOrd="0" destOrd="0" presId="urn:microsoft.com/office/officeart/2018/2/layout/IconVerticalSolidList"/>
    <dgm:cxn modelId="{0B1D3EA7-CE36-4B07-AE75-2C0360660039}" srcId="{D4B1F819-9CEA-4E78-90EB-BF5D02E92123}" destId="{796FB075-852B-4454-9FE6-A67D80BDCBFE}" srcOrd="1" destOrd="0" parTransId="{DB7A11C8-CCF6-4D94-BAA7-14D7AFD3583E}" sibTransId="{67B8D8BD-16BD-4400-B804-1F4DEE42BA02}"/>
    <dgm:cxn modelId="{497643D6-C4EF-40C5-9BCF-3301BD6D46F4}" type="presParOf" srcId="{41DB2765-A787-4016-9FB7-762C0706EB1B}" destId="{2B18E99A-5D5B-4F17-8336-B30CE775BAD5}" srcOrd="0" destOrd="0" presId="urn:microsoft.com/office/officeart/2018/2/layout/IconVerticalSolidList"/>
    <dgm:cxn modelId="{473D49CF-1CE4-4BDB-83CC-A40A041E63B5}" type="presParOf" srcId="{2B18E99A-5D5B-4F17-8336-B30CE775BAD5}" destId="{4427C5EA-5097-4BE0-9392-1ECCA1B9E025}" srcOrd="0" destOrd="0" presId="urn:microsoft.com/office/officeart/2018/2/layout/IconVerticalSolidList"/>
    <dgm:cxn modelId="{0C9F731D-B9A6-46A8-9248-09C6B541D241}" type="presParOf" srcId="{2B18E99A-5D5B-4F17-8336-B30CE775BAD5}" destId="{488BED5F-15C2-46C7-8D7B-4EEA8E6CB8A0}" srcOrd="1" destOrd="0" presId="urn:microsoft.com/office/officeart/2018/2/layout/IconVerticalSolidList"/>
    <dgm:cxn modelId="{35EFD296-69D7-403B-A1B2-26CF28F5CBB6}" type="presParOf" srcId="{2B18E99A-5D5B-4F17-8336-B30CE775BAD5}" destId="{6159A756-88FC-453E-BFE8-26AFA0127215}" srcOrd="2" destOrd="0" presId="urn:microsoft.com/office/officeart/2018/2/layout/IconVerticalSolidList"/>
    <dgm:cxn modelId="{2BD6C0C2-5941-4989-9EFD-107F5B099669}" type="presParOf" srcId="{2B18E99A-5D5B-4F17-8336-B30CE775BAD5}" destId="{378922BC-2273-4E4C-BD41-89749D35FEFA}" srcOrd="3" destOrd="0" presId="urn:microsoft.com/office/officeart/2018/2/layout/IconVerticalSolidList"/>
    <dgm:cxn modelId="{F31A4E76-4C69-4888-A549-816F56C1CB64}" type="presParOf" srcId="{41DB2765-A787-4016-9FB7-762C0706EB1B}" destId="{DCE4240A-E355-49C8-8566-A56B21C4035D}" srcOrd="1" destOrd="0" presId="urn:microsoft.com/office/officeart/2018/2/layout/IconVerticalSolidList"/>
    <dgm:cxn modelId="{34864BC7-8BB7-4A00-BFD4-636B7AB4B713}" type="presParOf" srcId="{41DB2765-A787-4016-9FB7-762C0706EB1B}" destId="{5B38B640-490D-4769-9C9A-BB8E797925C6}" srcOrd="2" destOrd="0" presId="urn:microsoft.com/office/officeart/2018/2/layout/IconVerticalSolidList"/>
    <dgm:cxn modelId="{DF9401B2-06D9-4AF3-98A2-1AC19054DE26}" type="presParOf" srcId="{5B38B640-490D-4769-9C9A-BB8E797925C6}" destId="{2E0D14F8-4707-4806-8484-237F9C5B2D0E}" srcOrd="0" destOrd="0" presId="urn:microsoft.com/office/officeart/2018/2/layout/IconVerticalSolidList"/>
    <dgm:cxn modelId="{3F6CD0EC-EFB6-4F02-BFB2-90A2B4CE0289}" type="presParOf" srcId="{5B38B640-490D-4769-9C9A-BB8E797925C6}" destId="{9C5EE9C9-BC97-477D-BEBC-4C4CE5A5BD35}" srcOrd="1" destOrd="0" presId="urn:microsoft.com/office/officeart/2018/2/layout/IconVerticalSolidList"/>
    <dgm:cxn modelId="{947E1B73-269D-4964-B80F-38E396BD3724}" type="presParOf" srcId="{5B38B640-490D-4769-9C9A-BB8E797925C6}" destId="{A2D2A87D-C14A-4736-BF63-4099B3A38BBD}" srcOrd="2" destOrd="0" presId="urn:microsoft.com/office/officeart/2018/2/layout/IconVerticalSolidList"/>
    <dgm:cxn modelId="{558D012E-2346-4DAA-A0BB-04221BF49DB6}" type="presParOf" srcId="{5B38B640-490D-4769-9C9A-BB8E797925C6}" destId="{E9B3D52E-B0AF-4DBF-BEEA-ECADA48E0E0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96C8E9D-4025-4B05-95A1-D484FF11ADE0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it-IT"/>
        </a:p>
      </dgm:t>
    </dgm:pt>
    <dgm:pt modelId="{295AC35B-782C-463D-8E8C-4C3784742215}">
      <dgm:prSet phldrT="[Testo]" custT="1"/>
      <dgm:spPr>
        <a:gradFill flip="none" rotWithShape="0">
          <a:gsLst>
            <a:gs pos="0">
              <a:srgbClr val="384449">
                <a:shade val="30000"/>
                <a:satMod val="115000"/>
              </a:srgbClr>
            </a:gs>
            <a:gs pos="50000">
              <a:srgbClr val="384449">
                <a:shade val="67500"/>
                <a:satMod val="115000"/>
              </a:srgbClr>
            </a:gs>
            <a:gs pos="100000">
              <a:srgbClr val="384449">
                <a:shade val="100000"/>
                <a:satMod val="115000"/>
              </a:srgbClr>
            </a:gs>
          </a:gsLst>
          <a:lin ang="8100000" scaled="1"/>
          <a:tileRect/>
        </a:gradFill>
      </dgm:spPr>
      <dgm:t>
        <a:bodyPr/>
        <a:lstStyle/>
        <a:p>
          <a:r>
            <a:rPr lang="it-IT" sz="2200" dirty="0">
              <a:solidFill>
                <a:schemeClr val="bg1"/>
              </a:solidFill>
            </a:rPr>
            <a:t>È stata simulata tramite l’utilizzo dell’interfaccia </a:t>
          </a:r>
          <a:r>
            <a:rPr lang="it-IT" sz="2200" i="1" dirty="0">
              <a:solidFill>
                <a:schemeClr val="bg1"/>
              </a:solidFill>
            </a:rPr>
            <a:t>Kafka</a:t>
          </a:r>
          <a:r>
            <a:rPr lang="it-IT" sz="2200" dirty="0">
              <a:solidFill>
                <a:schemeClr val="bg1"/>
              </a:solidFill>
            </a:rPr>
            <a:t> in </a:t>
          </a:r>
          <a:r>
            <a:rPr lang="it-IT" sz="2200" dirty="0" err="1">
              <a:solidFill>
                <a:schemeClr val="bg1"/>
              </a:solidFill>
            </a:rPr>
            <a:t>python</a:t>
          </a:r>
          <a:endParaRPr lang="it-IT" sz="2200" dirty="0">
            <a:solidFill>
              <a:schemeClr val="bg1"/>
            </a:solidFill>
          </a:endParaRPr>
        </a:p>
      </dgm:t>
    </dgm:pt>
    <dgm:pt modelId="{68822B3A-AAE4-432E-867E-9B4CABCD69C0}" type="parTrans" cxnId="{C5E06F24-19A0-4F32-99D4-FC2A8095D096}">
      <dgm:prSet/>
      <dgm:spPr/>
      <dgm:t>
        <a:bodyPr/>
        <a:lstStyle/>
        <a:p>
          <a:endParaRPr lang="it-IT"/>
        </a:p>
      </dgm:t>
    </dgm:pt>
    <dgm:pt modelId="{BCC43AA5-B554-4A64-A593-5A23870257EA}" type="sibTrans" cxnId="{C5E06F24-19A0-4F32-99D4-FC2A8095D096}">
      <dgm:prSet/>
      <dgm:spPr/>
      <dgm:t>
        <a:bodyPr/>
        <a:lstStyle/>
        <a:p>
          <a:endParaRPr lang="it-IT"/>
        </a:p>
      </dgm:t>
    </dgm:pt>
    <dgm:pt modelId="{3D7204FF-5223-4163-99E4-0CC9AF47B31A}">
      <dgm:prSet phldrT="[Testo]" custT="1"/>
      <dgm:spPr>
        <a:gradFill flip="none" rotWithShape="0">
          <a:gsLst>
            <a:gs pos="0">
              <a:srgbClr val="384449">
                <a:shade val="30000"/>
                <a:satMod val="115000"/>
              </a:srgbClr>
            </a:gs>
            <a:gs pos="50000">
              <a:srgbClr val="384449">
                <a:shade val="67500"/>
                <a:satMod val="115000"/>
              </a:srgbClr>
            </a:gs>
            <a:gs pos="100000">
              <a:srgbClr val="384449">
                <a:shade val="100000"/>
                <a:satMod val="115000"/>
              </a:srgbClr>
            </a:gs>
          </a:gsLst>
          <a:lin ang="8100000" scaled="1"/>
          <a:tileRect/>
        </a:gradFill>
      </dgm:spPr>
      <dgm:t>
        <a:bodyPr/>
        <a:lstStyle/>
        <a:p>
          <a:r>
            <a:rPr lang="it-IT" sz="2200" dirty="0">
              <a:solidFill>
                <a:schemeClr val="bg1"/>
              </a:solidFill>
            </a:rPr>
            <a:t>Creazione di un </a:t>
          </a:r>
          <a:r>
            <a:rPr lang="it-IT" sz="2200" i="1" dirty="0">
              <a:solidFill>
                <a:schemeClr val="bg1"/>
              </a:solidFill>
            </a:rPr>
            <a:t>Producer</a:t>
          </a:r>
          <a:r>
            <a:rPr lang="it-IT" sz="2200" dirty="0">
              <a:solidFill>
                <a:schemeClr val="bg1"/>
              </a:solidFill>
            </a:rPr>
            <a:t> e un </a:t>
          </a:r>
          <a:r>
            <a:rPr lang="it-IT" sz="2200" i="1" dirty="0">
              <a:solidFill>
                <a:schemeClr val="bg1"/>
              </a:solidFill>
            </a:rPr>
            <a:t>Consumer</a:t>
          </a:r>
          <a:r>
            <a:rPr lang="it-IT" sz="2200" dirty="0">
              <a:solidFill>
                <a:schemeClr val="bg1"/>
              </a:solidFill>
            </a:rPr>
            <a:t> con </a:t>
          </a:r>
          <a:r>
            <a:rPr lang="it-IT" sz="2200" dirty="0" err="1">
              <a:solidFill>
                <a:schemeClr val="bg1"/>
              </a:solidFill>
            </a:rPr>
            <a:t>topic</a:t>
          </a:r>
          <a:r>
            <a:rPr lang="it-IT" sz="2200" dirty="0">
              <a:solidFill>
                <a:schemeClr val="bg1"/>
              </a:solidFill>
            </a:rPr>
            <a:t> </a:t>
          </a:r>
          <a:r>
            <a:rPr lang="it-IT" sz="2200" i="1" dirty="0" err="1">
              <a:solidFill>
                <a:schemeClr val="bg1"/>
              </a:solidFill>
            </a:rPr>
            <a:t>tweet_meteo</a:t>
          </a:r>
          <a:endParaRPr lang="it-IT" sz="2200" i="1" dirty="0">
            <a:solidFill>
              <a:schemeClr val="bg1"/>
            </a:solidFill>
          </a:endParaRPr>
        </a:p>
      </dgm:t>
    </dgm:pt>
    <dgm:pt modelId="{509FBD2B-146A-476B-BC24-3909748F1DDF}" type="parTrans" cxnId="{40A04CB3-DA95-4C8E-9A3E-5876BED9CFB1}">
      <dgm:prSet/>
      <dgm:spPr/>
      <dgm:t>
        <a:bodyPr/>
        <a:lstStyle/>
        <a:p>
          <a:endParaRPr lang="it-IT"/>
        </a:p>
      </dgm:t>
    </dgm:pt>
    <dgm:pt modelId="{73BBE49B-D5D3-45E8-8BAC-B151965076C6}" type="sibTrans" cxnId="{40A04CB3-DA95-4C8E-9A3E-5876BED9CFB1}">
      <dgm:prSet/>
      <dgm:spPr/>
      <dgm:t>
        <a:bodyPr/>
        <a:lstStyle/>
        <a:p>
          <a:endParaRPr lang="it-IT"/>
        </a:p>
      </dgm:t>
    </dgm:pt>
    <dgm:pt modelId="{15FBFF76-90B7-434F-AB19-CAEBB85E48E1}" type="pres">
      <dgm:prSet presAssocID="{096C8E9D-4025-4B05-95A1-D484FF11ADE0}" presName="Name0" presStyleCnt="0">
        <dgm:presLayoutVars>
          <dgm:chMax val="7"/>
          <dgm:chPref val="7"/>
          <dgm:dir/>
        </dgm:presLayoutVars>
      </dgm:prSet>
      <dgm:spPr/>
    </dgm:pt>
    <dgm:pt modelId="{650C0D79-37CF-4F4E-99A8-788C653DB30B}" type="pres">
      <dgm:prSet presAssocID="{096C8E9D-4025-4B05-95A1-D484FF11ADE0}" presName="Name1" presStyleCnt="0"/>
      <dgm:spPr/>
    </dgm:pt>
    <dgm:pt modelId="{6D46DC43-5F6F-4AAC-A730-3EB9415D902D}" type="pres">
      <dgm:prSet presAssocID="{096C8E9D-4025-4B05-95A1-D484FF11ADE0}" presName="cycle" presStyleCnt="0"/>
      <dgm:spPr/>
    </dgm:pt>
    <dgm:pt modelId="{5CC0117F-5295-49E7-B5AA-65D598F0A67A}" type="pres">
      <dgm:prSet presAssocID="{096C8E9D-4025-4B05-95A1-D484FF11ADE0}" presName="srcNode" presStyleLbl="node1" presStyleIdx="0" presStyleCnt="2"/>
      <dgm:spPr/>
    </dgm:pt>
    <dgm:pt modelId="{5FC50C4D-3025-493B-BC8C-8E1CDCAD9151}" type="pres">
      <dgm:prSet presAssocID="{096C8E9D-4025-4B05-95A1-D484FF11ADE0}" presName="conn" presStyleLbl="parChTrans1D2" presStyleIdx="0" presStyleCnt="1"/>
      <dgm:spPr/>
    </dgm:pt>
    <dgm:pt modelId="{AE05AB01-2375-40DB-9F06-14C10B35E9F8}" type="pres">
      <dgm:prSet presAssocID="{096C8E9D-4025-4B05-95A1-D484FF11ADE0}" presName="extraNode" presStyleLbl="node1" presStyleIdx="0" presStyleCnt="2"/>
      <dgm:spPr/>
    </dgm:pt>
    <dgm:pt modelId="{EBB3EC2F-88E7-458C-8133-9C23DBAE684E}" type="pres">
      <dgm:prSet presAssocID="{096C8E9D-4025-4B05-95A1-D484FF11ADE0}" presName="dstNode" presStyleLbl="node1" presStyleIdx="0" presStyleCnt="2"/>
      <dgm:spPr/>
    </dgm:pt>
    <dgm:pt modelId="{9F23090A-31CD-43DB-8824-DE079A134868}" type="pres">
      <dgm:prSet presAssocID="{295AC35B-782C-463D-8E8C-4C3784742215}" presName="text_1" presStyleLbl="node1" presStyleIdx="0" presStyleCnt="2">
        <dgm:presLayoutVars>
          <dgm:bulletEnabled val="1"/>
        </dgm:presLayoutVars>
      </dgm:prSet>
      <dgm:spPr/>
    </dgm:pt>
    <dgm:pt modelId="{DD21FDFD-58AF-4D31-B18B-EE7815899D1B}" type="pres">
      <dgm:prSet presAssocID="{295AC35B-782C-463D-8E8C-4C3784742215}" presName="accent_1" presStyleCnt="0"/>
      <dgm:spPr/>
    </dgm:pt>
    <dgm:pt modelId="{CC168F10-CEE8-49BC-969E-05B5CB7B8643}" type="pres">
      <dgm:prSet presAssocID="{295AC35B-782C-463D-8E8C-4C3784742215}" presName="accentRepeatNode" presStyleLbl="solidFgAcc1" presStyleIdx="0" presStyleCnt="2"/>
      <dgm:spPr/>
    </dgm:pt>
    <dgm:pt modelId="{05EB3D43-95A3-47D9-932F-F28A1994F1A6}" type="pres">
      <dgm:prSet presAssocID="{3D7204FF-5223-4163-99E4-0CC9AF47B31A}" presName="text_2" presStyleLbl="node1" presStyleIdx="1" presStyleCnt="2">
        <dgm:presLayoutVars>
          <dgm:bulletEnabled val="1"/>
        </dgm:presLayoutVars>
      </dgm:prSet>
      <dgm:spPr/>
    </dgm:pt>
    <dgm:pt modelId="{A001EF3B-68C2-4474-90C4-27620400E0DE}" type="pres">
      <dgm:prSet presAssocID="{3D7204FF-5223-4163-99E4-0CC9AF47B31A}" presName="accent_2" presStyleCnt="0"/>
      <dgm:spPr/>
    </dgm:pt>
    <dgm:pt modelId="{4A77E939-606F-4F8D-860D-9F990A5C6BE5}" type="pres">
      <dgm:prSet presAssocID="{3D7204FF-5223-4163-99E4-0CC9AF47B31A}" presName="accentRepeatNode" presStyleLbl="solidFgAcc1" presStyleIdx="1" presStyleCnt="2"/>
      <dgm:spPr/>
    </dgm:pt>
  </dgm:ptLst>
  <dgm:cxnLst>
    <dgm:cxn modelId="{95F09318-C1BD-4771-9D35-996863AF3C32}" type="presOf" srcId="{BCC43AA5-B554-4A64-A593-5A23870257EA}" destId="{5FC50C4D-3025-493B-BC8C-8E1CDCAD9151}" srcOrd="0" destOrd="0" presId="urn:microsoft.com/office/officeart/2008/layout/VerticalCurvedList"/>
    <dgm:cxn modelId="{EAF8EA1E-A800-4C69-A257-2A1A7266F233}" type="presOf" srcId="{295AC35B-782C-463D-8E8C-4C3784742215}" destId="{9F23090A-31CD-43DB-8824-DE079A134868}" srcOrd="0" destOrd="0" presId="urn:microsoft.com/office/officeart/2008/layout/VerticalCurvedList"/>
    <dgm:cxn modelId="{C5E06F24-19A0-4F32-99D4-FC2A8095D096}" srcId="{096C8E9D-4025-4B05-95A1-D484FF11ADE0}" destId="{295AC35B-782C-463D-8E8C-4C3784742215}" srcOrd="0" destOrd="0" parTransId="{68822B3A-AAE4-432E-867E-9B4CABCD69C0}" sibTransId="{BCC43AA5-B554-4A64-A593-5A23870257EA}"/>
    <dgm:cxn modelId="{40A04CB3-DA95-4C8E-9A3E-5876BED9CFB1}" srcId="{096C8E9D-4025-4B05-95A1-D484FF11ADE0}" destId="{3D7204FF-5223-4163-99E4-0CC9AF47B31A}" srcOrd="1" destOrd="0" parTransId="{509FBD2B-146A-476B-BC24-3909748F1DDF}" sibTransId="{73BBE49B-D5D3-45E8-8BAC-B151965076C6}"/>
    <dgm:cxn modelId="{EFB8D9C7-11AC-4DB8-B2F3-690827325AD3}" type="presOf" srcId="{096C8E9D-4025-4B05-95A1-D484FF11ADE0}" destId="{15FBFF76-90B7-434F-AB19-CAEBB85E48E1}" srcOrd="0" destOrd="0" presId="urn:microsoft.com/office/officeart/2008/layout/VerticalCurvedList"/>
    <dgm:cxn modelId="{F22F3CD3-CA2A-4022-A895-852BD9FC6CC6}" type="presOf" srcId="{3D7204FF-5223-4163-99E4-0CC9AF47B31A}" destId="{05EB3D43-95A3-47D9-932F-F28A1994F1A6}" srcOrd="0" destOrd="0" presId="urn:microsoft.com/office/officeart/2008/layout/VerticalCurvedList"/>
    <dgm:cxn modelId="{9B63B9F0-C3B4-4D5D-A390-D653C1D5033D}" type="presParOf" srcId="{15FBFF76-90B7-434F-AB19-CAEBB85E48E1}" destId="{650C0D79-37CF-4F4E-99A8-788C653DB30B}" srcOrd="0" destOrd="0" presId="urn:microsoft.com/office/officeart/2008/layout/VerticalCurvedList"/>
    <dgm:cxn modelId="{71CA2930-FB3E-424B-BC64-82F877A6DA78}" type="presParOf" srcId="{650C0D79-37CF-4F4E-99A8-788C653DB30B}" destId="{6D46DC43-5F6F-4AAC-A730-3EB9415D902D}" srcOrd="0" destOrd="0" presId="urn:microsoft.com/office/officeart/2008/layout/VerticalCurvedList"/>
    <dgm:cxn modelId="{7F542019-9DA5-4C1C-9ECC-CB52506AC7EC}" type="presParOf" srcId="{6D46DC43-5F6F-4AAC-A730-3EB9415D902D}" destId="{5CC0117F-5295-49E7-B5AA-65D598F0A67A}" srcOrd="0" destOrd="0" presId="urn:microsoft.com/office/officeart/2008/layout/VerticalCurvedList"/>
    <dgm:cxn modelId="{FBD426B4-B462-4B4F-A57C-7C800033E90C}" type="presParOf" srcId="{6D46DC43-5F6F-4AAC-A730-3EB9415D902D}" destId="{5FC50C4D-3025-493B-BC8C-8E1CDCAD9151}" srcOrd="1" destOrd="0" presId="urn:microsoft.com/office/officeart/2008/layout/VerticalCurvedList"/>
    <dgm:cxn modelId="{ADBE27BD-3B81-435D-B776-5C8944A91E2B}" type="presParOf" srcId="{6D46DC43-5F6F-4AAC-A730-3EB9415D902D}" destId="{AE05AB01-2375-40DB-9F06-14C10B35E9F8}" srcOrd="2" destOrd="0" presId="urn:microsoft.com/office/officeart/2008/layout/VerticalCurvedList"/>
    <dgm:cxn modelId="{43246B24-3C97-403D-B581-3C21C63FC16B}" type="presParOf" srcId="{6D46DC43-5F6F-4AAC-A730-3EB9415D902D}" destId="{EBB3EC2F-88E7-458C-8133-9C23DBAE684E}" srcOrd="3" destOrd="0" presId="urn:microsoft.com/office/officeart/2008/layout/VerticalCurvedList"/>
    <dgm:cxn modelId="{43D5D8CA-486E-4CA8-AD79-7086C023BC25}" type="presParOf" srcId="{650C0D79-37CF-4F4E-99A8-788C653DB30B}" destId="{9F23090A-31CD-43DB-8824-DE079A134868}" srcOrd="1" destOrd="0" presId="urn:microsoft.com/office/officeart/2008/layout/VerticalCurvedList"/>
    <dgm:cxn modelId="{7769CC46-1709-4218-8B7C-418BFE730513}" type="presParOf" srcId="{650C0D79-37CF-4F4E-99A8-788C653DB30B}" destId="{DD21FDFD-58AF-4D31-B18B-EE7815899D1B}" srcOrd="2" destOrd="0" presId="urn:microsoft.com/office/officeart/2008/layout/VerticalCurvedList"/>
    <dgm:cxn modelId="{302342E0-95BE-4AF9-A083-23714BBCF0C1}" type="presParOf" srcId="{DD21FDFD-58AF-4D31-B18B-EE7815899D1B}" destId="{CC168F10-CEE8-49BC-969E-05B5CB7B8643}" srcOrd="0" destOrd="0" presId="urn:microsoft.com/office/officeart/2008/layout/VerticalCurvedList"/>
    <dgm:cxn modelId="{9025ED7E-3F3D-4CFB-A216-7A3961FEC8CA}" type="presParOf" srcId="{650C0D79-37CF-4F4E-99A8-788C653DB30B}" destId="{05EB3D43-95A3-47D9-932F-F28A1994F1A6}" srcOrd="3" destOrd="0" presId="urn:microsoft.com/office/officeart/2008/layout/VerticalCurvedList"/>
    <dgm:cxn modelId="{2BE15399-CBC1-49C5-AB43-569CED9974A0}" type="presParOf" srcId="{650C0D79-37CF-4F4E-99A8-788C653DB30B}" destId="{A001EF3B-68C2-4474-90C4-27620400E0DE}" srcOrd="4" destOrd="0" presId="urn:microsoft.com/office/officeart/2008/layout/VerticalCurvedList"/>
    <dgm:cxn modelId="{6AA32A56-8C7F-43B6-9E86-431A2C8B2BA2}" type="presParOf" srcId="{A001EF3B-68C2-4474-90C4-27620400E0DE}" destId="{4A77E939-606F-4F8D-860D-9F990A5C6BE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96C8E9D-4025-4B05-95A1-D484FF11ADE0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it-IT"/>
        </a:p>
      </dgm:t>
    </dgm:pt>
    <dgm:pt modelId="{295AC35B-782C-463D-8E8C-4C3784742215}">
      <dgm:prSet phldrT="[Testo]"/>
      <dgm:spPr>
        <a:gradFill flip="none" rotWithShape="0">
          <a:gsLst>
            <a:gs pos="0">
              <a:srgbClr val="384449">
                <a:shade val="30000"/>
                <a:satMod val="115000"/>
              </a:srgbClr>
            </a:gs>
            <a:gs pos="50000">
              <a:srgbClr val="384449">
                <a:shade val="67500"/>
                <a:satMod val="115000"/>
              </a:srgbClr>
            </a:gs>
            <a:gs pos="100000">
              <a:srgbClr val="384449">
                <a:shade val="100000"/>
                <a:satMod val="115000"/>
              </a:srgbClr>
            </a:gs>
          </a:gsLst>
          <a:lin ang="8100000" scaled="1"/>
          <a:tileRect/>
        </a:gradFill>
      </dgm:spPr>
      <dgm:t>
        <a:bodyPr/>
        <a:lstStyle/>
        <a:p>
          <a:r>
            <a:rPr lang="it-IT" dirty="0">
              <a:solidFill>
                <a:schemeClr val="bg1"/>
              </a:solidFill>
            </a:rPr>
            <a:t>Creazione </a:t>
          </a:r>
          <a:r>
            <a:rPr lang="it-IT" dirty="0" err="1">
              <a:solidFill>
                <a:schemeClr val="bg1"/>
              </a:solidFill>
            </a:rPr>
            <a:t>DataBase</a:t>
          </a:r>
          <a:r>
            <a:rPr lang="it-IT" dirty="0">
              <a:solidFill>
                <a:schemeClr val="bg1"/>
              </a:solidFill>
            </a:rPr>
            <a:t> </a:t>
          </a:r>
          <a:r>
            <a:rPr lang="it-IT" i="1" dirty="0" err="1">
              <a:solidFill>
                <a:schemeClr val="bg1"/>
              </a:solidFill>
            </a:rPr>
            <a:t>DataMan</a:t>
          </a:r>
          <a:endParaRPr lang="it-IT" i="1" dirty="0">
            <a:solidFill>
              <a:schemeClr val="bg1"/>
            </a:solidFill>
          </a:endParaRPr>
        </a:p>
      </dgm:t>
    </dgm:pt>
    <dgm:pt modelId="{68822B3A-AAE4-432E-867E-9B4CABCD69C0}" type="parTrans" cxnId="{C5E06F24-19A0-4F32-99D4-FC2A8095D096}">
      <dgm:prSet/>
      <dgm:spPr/>
      <dgm:t>
        <a:bodyPr/>
        <a:lstStyle/>
        <a:p>
          <a:endParaRPr lang="it-IT"/>
        </a:p>
      </dgm:t>
    </dgm:pt>
    <dgm:pt modelId="{BCC43AA5-B554-4A64-A593-5A23870257EA}" type="sibTrans" cxnId="{C5E06F24-19A0-4F32-99D4-FC2A8095D096}">
      <dgm:prSet/>
      <dgm:spPr/>
      <dgm:t>
        <a:bodyPr/>
        <a:lstStyle/>
        <a:p>
          <a:endParaRPr lang="it-IT"/>
        </a:p>
      </dgm:t>
    </dgm:pt>
    <dgm:pt modelId="{3D7204FF-5223-4163-99E4-0CC9AF47B31A}">
      <dgm:prSet phldrT="[Testo]"/>
      <dgm:spPr>
        <a:gradFill flip="none" rotWithShape="0">
          <a:gsLst>
            <a:gs pos="0">
              <a:srgbClr val="384449">
                <a:shade val="30000"/>
                <a:satMod val="115000"/>
              </a:srgbClr>
            </a:gs>
            <a:gs pos="50000">
              <a:srgbClr val="384449">
                <a:shade val="67500"/>
                <a:satMod val="115000"/>
              </a:srgbClr>
            </a:gs>
            <a:gs pos="100000">
              <a:srgbClr val="384449">
                <a:shade val="100000"/>
                <a:satMod val="115000"/>
              </a:srgbClr>
            </a:gs>
          </a:gsLst>
          <a:lin ang="8100000" scaled="1"/>
          <a:tileRect/>
        </a:gradFill>
      </dgm:spPr>
      <dgm:t>
        <a:bodyPr/>
        <a:lstStyle/>
        <a:p>
          <a:r>
            <a:rPr lang="it-IT" dirty="0">
              <a:solidFill>
                <a:schemeClr val="bg1"/>
              </a:solidFill>
            </a:rPr>
            <a:t>Upload in formato </a:t>
          </a:r>
          <a:r>
            <a:rPr lang="it-IT" i="1" dirty="0">
              <a:solidFill>
                <a:schemeClr val="bg1"/>
              </a:solidFill>
            </a:rPr>
            <a:t>JSON</a:t>
          </a:r>
          <a:r>
            <a:rPr lang="it-IT" dirty="0">
              <a:solidFill>
                <a:schemeClr val="bg1"/>
              </a:solidFill>
            </a:rPr>
            <a:t> per ogni file al termine di ogni passaggio</a:t>
          </a:r>
        </a:p>
      </dgm:t>
    </dgm:pt>
    <dgm:pt modelId="{509FBD2B-146A-476B-BC24-3909748F1DDF}" type="parTrans" cxnId="{40A04CB3-DA95-4C8E-9A3E-5876BED9CFB1}">
      <dgm:prSet/>
      <dgm:spPr/>
      <dgm:t>
        <a:bodyPr/>
        <a:lstStyle/>
        <a:p>
          <a:endParaRPr lang="it-IT"/>
        </a:p>
      </dgm:t>
    </dgm:pt>
    <dgm:pt modelId="{73BBE49B-D5D3-45E8-8BAC-B151965076C6}" type="sibTrans" cxnId="{40A04CB3-DA95-4C8E-9A3E-5876BED9CFB1}">
      <dgm:prSet/>
      <dgm:spPr/>
      <dgm:t>
        <a:bodyPr/>
        <a:lstStyle/>
        <a:p>
          <a:endParaRPr lang="it-IT"/>
        </a:p>
      </dgm:t>
    </dgm:pt>
    <dgm:pt modelId="{717291BF-C5CC-4569-84AD-94E4AA484FAF}">
      <dgm:prSet custT="1"/>
      <dgm:spPr>
        <a:gradFill flip="none" rotWithShape="0">
          <a:gsLst>
            <a:gs pos="0">
              <a:srgbClr val="384449">
                <a:shade val="30000"/>
                <a:satMod val="115000"/>
              </a:srgbClr>
            </a:gs>
            <a:gs pos="50000">
              <a:srgbClr val="384449">
                <a:shade val="67500"/>
                <a:satMod val="115000"/>
              </a:srgbClr>
            </a:gs>
            <a:gs pos="100000">
              <a:srgbClr val="384449">
                <a:shade val="100000"/>
                <a:satMod val="115000"/>
              </a:srgbClr>
            </a:gs>
          </a:gsLst>
          <a:lin ang="8100000" scaled="1"/>
          <a:tileRect/>
        </a:gra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/>
        <a:lstStyle/>
        <a:p>
          <a:pPr marL="0" lvl="0" indent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2100" kern="1200" dirty="0">
              <a:solidFill>
                <a:schemeClr val="bg1"/>
              </a:solidFill>
            </a:rPr>
            <a:t>Utilizzo di </a:t>
          </a:r>
          <a:r>
            <a:rPr lang="it-IT" sz="2100" i="1" kern="1200" dirty="0" err="1">
              <a:solidFill>
                <a:schemeClr val="bg1"/>
              </a:solidFill>
            </a:rPr>
            <a:t>PyMongo</a:t>
          </a:r>
          <a:r>
            <a:rPr lang="it-IT" sz="2100" kern="1200" dirty="0">
              <a:solidFill>
                <a:schemeClr val="bg1"/>
              </a:solidFill>
            </a:rPr>
            <a:t> per la lettura dal Database creato</a:t>
          </a:r>
          <a:endParaRPr lang="it-IT" sz="2100" kern="1200" dirty="0">
            <a:solidFill>
              <a:schemeClr val="bg1"/>
            </a:solidFill>
            <a:latin typeface="Segoe UI"/>
            <a:ea typeface="+mn-ea"/>
            <a:cs typeface="+mn-cs"/>
          </a:endParaRPr>
        </a:p>
      </dgm:t>
    </dgm:pt>
    <dgm:pt modelId="{E2B1CAB9-F37F-43D6-990D-9253203FEB2B}" type="parTrans" cxnId="{FA4F2D2D-84D3-4F5B-BFBA-78B9B410ACAE}">
      <dgm:prSet/>
      <dgm:spPr/>
      <dgm:t>
        <a:bodyPr/>
        <a:lstStyle/>
        <a:p>
          <a:endParaRPr lang="it-IT"/>
        </a:p>
      </dgm:t>
    </dgm:pt>
    <dgm:pt modelId="{6FD5F250-9103-42D6-A67F-66C0D929E166}" type="sibTrans" cxnId="{FA4F2D2D-84D3-4F5B-BFBA-78B9B410ACAE}">
      <dgm:prSet/>
      <dgm:spPr/>
      <dgm:t>
        <a:bodyPr/>
        <a:lstStyle/>
        <a:p>
          <a:endParaRPr lang="it-IT"/>
        </a:p>
      </dgm:t>
    </dgm:pt>
    <dgm:pt modelId="{15FBFF76-90B7-434F-AB19-CAEBB85E48E1}" type="pres">
      <dgm:prSet presAssocID="{096C8E9D-4025-4B05-95A1-D484FF11ADE0}" presName="Name0" presStyleCnt="0">
        <dgm:presLayoutVars>
          <dgm:chMax val="7"/>
          <dgm:chPref val="7"/>
          <dgm:dir val="rev"/>
        </dgm:presLayoutVars>
      </dgm:prSet>
      <dgm:spPr/>
    </dgm:pt>
    <dgm:pt modelId="{650C0D79-37CF-4F4E-99A8-788C653DB30B}" type="pres">
      <dgm:prSet presAssocID="{096C8E9D-4025-4B05-95A1-D484FF11ADE0}" presName="Name1" presStyleCnt="0"/>
      <dgm:spPr/>
    </dgm:pt>
    <dgm:pt modelId="{6D46DC43-5F6F-4AAC-A730-3EB9415D902D}" type="pres">
      <dgm:prSet presAssocID="{096C8E9D-4025-4B05-95A1-D484FF11ADE0}" presName="cycle" presStyleCnt="0"/>
      <dgm:spPr/>
    </dgm:pt>
    <dgm:pt modelId="{5CC0117F-5295-49E7-B5AA-65D598F0A67A}" type="pres">
      <dgm:prSet presAssocID="{096C8E9D-4025-4B05-95A1-D484FF11ADE0}" presName="srcNode" presStyleLbl="node1" presStyleIdx="0" presStyleCnt="3"/>
      <dgm:spPr/>
    </dgm:pt>
    <dgm:pt modelId="{5FC50C4D-3025-493B-BC8C-8E1CDCAD9151}" type="pres">
      <dgm:prSet presAssocID="{096C8E9D-4025-4B05-95A1-D484FF11ADE0}" presName="conn" presStyleLbl="parChTrans1D2" presStyleIdx="0" presStyleCnt="1"/>
      <dgm:spPr/>
    </dgm:pt>
    <dgm:pt modelId="{AE05AB01-2375-40DB-9F06-14C10B35E9F8}" type="pres">
      <dgm:prSet presAssocID="{096C8E9D-4025-4B05-95A1-D484FF11ADE0}" presName="extraNode" presStyleLbl="node1" presStyleIdx="0" presStyleCnt="3"/>
      <dgm:spPr/>
    </dgm:pt>
    <dgm:pt modelId="{EBB3EC2F-88E7-458C-8133-9C23DBAE684E}" type="pres">
      <dgm:prSet presAssocID="{096C8E9D-4025-4B05-95A1-D484FF11ADE0}" presName="dstNode" presStyleLbl="node1" presStyleIdx="0" presStyleCnt="3"/>
      <dgm:spPr/>
    </dgm:pt>
    <dgm:pt modelId="{9F23090A-31CD-43DB-8824-DE079A134868}" type="pres">
      <dgm:prSet presAssocID="{295AC35B-782C-463D-8E8C-4C3784742215}" presName="text_1" presStyleLbl="node1" presStyleIdx="0" presStyleCnt="3">
        <dgm:presLayoutVars>
          <dgm:bulletEnabled val="1"/>
        </dgm:presLayoutVars>
      </dgm:prSet>
      <dgm:spPr/>
    </dgm:pt>
    <dgm:pt modelId="{DD21FDFD-58AF-4D31-B18B-EE7815899D1B}" type="pres">
      <dgm:prSet presAssocID="{295AC35B-782C-463D-8E8C-4C3784742215}" presName="accent_1" presStyleCnt="0"/>
      <dgm:spPr/>
    </dgm:pt>
    <dgm:pt modelId="{CC168F10-CEE8-49BC-969E-05B5CB7B8643}" type="pres">
      <dgm:prSet presAssocID="{295AC35B-782C-463D-8E8C-4C3784742215}" presName="accentRepeatNode" presStyleLbl="solidFgAcc1" presStyleIdx="0" presStyleCnt="3"/>
      <dgm:spPr/>
    </dgm:pt>
    <dgm:pt modelId="{DD988443-1049-4AB6-9D04-65FA624058A5}" type="pres">
      <dgm:prSet presAssocID="{3D7204FF-5223-4163-99E4-0CC9AF47B31A}" presName="text_2" presStyleLbl="node1" presStyleIdx="1" presStyleCnt="3">
        <dgm:presLayoutVars>
          <dgm:bulletEnabled val="1"/>
        </dgm:presLayoutVars>
      </dgm:prSet>
      <dgm:spPr/>
    </dgm:pt>
    <dgm:pt modelId="{5B6F0D3B-A2FF-4F2D-9795-1B6F1602B12B}" type="pres">
      <dgm:prSet presAssocID="{3D7204FF-5223-4163-99E4-0CC9AF47B31A}" presName="accent_2" presStyleCnt="0"/>
      <dgm:spPr/>
    </dgm:pt>
    <dgm:pt modelId="{4A77E939-606F-4F8D-860D-9F990A5C6BE5}" type="pres">
      <dgm:prSet presAssocID="{3D7204FF-5223-4163-99E4-0CC9AF47B31A}" presName="accentRepeatNode" presStyleLbl="solidFgAcc1" presStyleIdx="1" presStyleCnt="3"/>
      <dgm:spPr/>
    </dgm:pt>
    <dgm:pt modelId="{FD3BA037-B490-4D71-AC48-39C04F71018D}" type="pres">
      <dgm:prSet presAssocID="{717291BF-C5CC-4569-84AD-94E4AA484FAF}" presName="text_3" presStyleLbl="node1" presStyleIdx="2" presStyleCnt="3">
        <dgm:presLayoutVars>
          <dgm:bulletEnabled val="1"/>
        </dgm:presLayoutVars>
      </dgm:prSet>
      <dgm:spPr>
        <a:xfrm>
          <a:off x="51552" y="2683736"/>
          <a:ext cx="6254385" cy="766781"/>
        </a:xfrm>
        <a:prstGeom prst="rect">
          <a:avLst/>
        </a:prstGeom>
      </dgm:spPr>
    </dgm:pt>
    <dgm:pt modelId="{E1FE4E85-502E-4E7A-AB57-184754C6F560}" type="pres">
      <dgm:prSet presAssocID="{717291BF-C5CC-4569-84AD-94E4AA484FAF}" presName="accent_3" presStyleCnt="0"/>
      <dgm:spPr/>
    </dgm:pt>
    <dgm:pt modelId="{64CC7C47-6AE5-43CE-994E-AFC3CE26952D}" type="pres">
      <dgm:prSet presAssocID="{717291BF-C5CC-4569-84AD-94E4AA484FAF}" presName="accentRepeatNode" presStyleLbl="solidFgAcc1" presStyleIdx="2" presStyleCnt="3"/>
      <dgm:spPr/>
    </dgm:pt>
  </dgm:ptLst>
  <dgm:cxnLst>
    <dgm:cxn modelId="{C667D20A-C81D-4970-A172-350E831649F3}" type="presOf" srcId="{295AC35B-782C-463D-8E8C-4C3784742215}" destId="{9F23090A-31CD-43DB-8824-DE079A134868}" srcOrd="0" destOrd="0" presId="urn:microsoft.com/office/officeart/2008/layout/VerticalCurvedList"/>
    <dgm:cxn modelId="{EE080B19-9636-4923-987A-27F01329443E}" type="presOf" srcId="{BCC43AA5-B554-4A64-A593-5A23870257EA}" destId="{5FC50C4D-3025-493B-BC8C-8E1CDCAD9151}" srcOrd="0" destOrd="0" presId="urn:microsoft.com/office/officeart/2008/layout/VerticalCurvedList"/>
    <dgm:cxn modelId="{C5E06F24-19A0-4F32-99D4-FC2A8095D096}" srcId="{096C8E9D-4025-4B05-95A1-D484FF11ADE0}" destId="{295AC35B-782C-463D-8E8C-4C3784742215}" srcOrd="0" destOrd="0" parTransId="{68822B3A-AAE4-432E-867E-9B4CABCD69C0}" sibTransId="{BCC43AA5-B554-4A64-A593-5A23870257EA}"/>
    <dgm:cxn modelId="{02C56E27-F528-4523-A226-87C0D59EDE4F}" type="presOf" srcId="{717291BF-C5CC-4569-84AD-94E4AA484FAF}" destId="{FD3BA037-B490-4D71-AC48-39C04F71018D}" srcOrd="0" destOrd="0" presId="urn:microsoft.com/office/officeart/2008/layout/VerticalCurvedList"/>
    <dgm:cxn modelId="{FA4F2D2D-84D3-4F5B-BFBA-78B9B410ACAE}" srcId="{096C8E9D-4025-4B05-95A1-D484FF11ADE0}" destId="{717291BF-C5CC-4569-84AD-94E4AA484FAF}" srcOrd="2" destOrd="0" parTransId="{E2B1CAB9-F37F-43D6-990D-9253203FEB2B}" sibTransId="{6FD5F250-9103-42D6-A67F-66C0D929E166}"/>
    <dgm:cxn modelId="{40A04CB3-DA95-4C8E-9A3E-5876BED9CFB1}" srcId="{096C8E9D-4025-4B05-95A1-D484FF11ADE0}" destId="{3D7204FF-5223-4163-99E4-0CC9AF47B31A}" srcOrd="1" destOrd="0" parTransId="{509FBD2B-146A-476B-BC24-3909748F1DDF}" sibTransId="{73BBE49B-D5D3-45E8-8BAC-B151965076C6}"/>
    <dgm:cxn modelId="{EFB8D9C7-11AC-4DB8-B2F3-690827325AD3}" type="presOf" srcId="{096C8E9D-4025-4B05-95A1-D484FF11ADE0}" destId="{15FBFF76-90B7-434F-AB19-CAEBB85E48E1}" srcOrd="0" destOrd="0" presId="urn:microsoft.com/office/officeart/2008/layout/VerticalCurvedList"/>
    <dgm:cxn modelId="{294AECF8-F7F3-4B4C-8EAD-C55B8BDD6D35}" type="presOf" srcId="{3D7204FF-5223-4163-99E4-0CC9AF47B31A}" destId="{DD988443-1049-4AB6-9D04-65FA624058A5}" srcOrd="0" destOrd="0" presId="urn:microsoft.com/office/officeart/2008/layout/VerticalCurvedList"/>
    <dgm:cxn modelId="{96C62466-4D04-48A5-AD99-1034057FCDAF}" type="presParOf" srcId="{15FBFF76-90B7-434F-AB19-CAEBB85E48E1}" destId="{650C0D79-37CF-4F4E-99A8-788C653DB30B}" srcOrd="0" destOrd="0" presId="urn:microsoft.com/office/officeart/2008/layout/VerticalCurvedList"/>
    <dgm:cxn modelId="{87C83705-9BDE-47FB-B1D8-FDBF4CD141D8}" type="presParOf" srcId="{650C0D79-37CF-4F4E-99A8-788C653DB30B}" destId="{6D46DC43-5F6F-4AAC-A730-3EB9415D902D}" srcOrd="0" destOrd="0" presId="urn:microsoft.com/office/officeart/2008/layout/VerticalCurvedList"/>
    <dgm:cxn modelId="{F8D43776-6EF7-43B9-80CF-818F8011E96F}" type="presParOf" srcId="{6D46DC43-5F6F-4AAC-A730-3EB9415D902D}" destId="{5CC0117F-5295-49E7-B5AA-65D598F0A67A}" srcOrd="0" destOrd="0" presId="urn:microsoft.com/office/officeart/2008/layout/VerticalCurvedList"/>
    <dgm:cxn modelId="{3723D710-C302-4879-A6DF-AB3399BB6352}" type="presParOf" srcId="{6D46DC43-5F6F-4AAC-A730-3EB9415D902D}" destId="{5FC50C4D-3025-493B-BC8C-8E1CDCAD9151}" srcOrd="1" destOrd="0" presId="urn:microsoft.com/office/officeart/2008/layout/VerticalCurvedList"/>
    <dgm:cxn modelId="{B6E8AA49-1BD3-41A3-A9E8-E11899B4043C}" type="presParOf" srcId="{6D46DC43-5F6F-4AAC-A730-3EB9415D902D}" destId="{AE05AB01-2375-40DB-9F06-14C10B35E9F8}" srcOrd="2" destOrd="0" presId="urn:microsoft.com/office/officeart/2008/layout/VerticalCurvedList"/>
    <dgm:cxn modelId="{8D2E0B1B-916C-465C-8D3A-5B3D55C67342}" type="presParOf" srcId="{6D46DC43-5F6F-4AAC-A730-3EB9415D902D}" destId="{EBB3EC2F-88E7-458C-8133-9C23DBAE684E}" srcOrd="3" destOrd="0" presId="urn:microsoft.com/office/officeart/2008/layout/VerticalCurvedList"/>
    <dgm:cxn modelId="{E05189C9-0B4D-4DCB-A9D9-9ED47F12B024}" type="presParOf" srcId="{650C0D79-37CF-4F4E-99A8-788C653DB30B}" destId="{9F23090A-31CD-43DB-8824-DE079A134868}" srcOrd="1" destOrd="0" presId="urn:microsoft.com/office/officeart/2008/layout/VerticalCurvedList"/>
    <dgm:cxn modelId="{5E09F761-E119-417C-88CB-E5A34048C7C2}" type="presParOf" srcId="{650C0D79-37CF-4F4E-99A8-788C653DB30B}" destId="{DD21FDFD-58AF-4D31-B18B-EE7815899D1B}" srcOrd="2" destOrd="0" presId="urn:microsoft.com/office/officeart/2008/layout/VerticalCurvedList"/>
    <dgm:cxn modelId="{2132CD63-FA91-40AC-8D4F-BA3FEDEFDB64}" type="presParOf" srcId="{DD21FDFD-58AF-4D31-B18B-EE7815899D1B}" destId="{CC168F10-CEE8-49BC-969E-05B5CB7B8643}" srcOrd="0" destOrd="0" presId="urn:microsoft.com/office/officeart/2008/layout/VerticalCurvedList"/>
    <dgm:cxn modelId="{07C0B5C1-3E23-48E5-B396-CD7837F1D180}" type="presParOf" srcId="{650C0D79-37CF-4F4E-99A8-788C653DB30B}" destId="{DD988443-1049-4AB6-9D04-65FA624058A5}" srcOrd="3" destOrd="0" presId="urn:microsoft.com/office/officeart/2008/layout/VerticalCurvedList"/>
    <dgm:cxn modelId="{C9C2A965-4B7A-4BB0-9C82-71DD1A65A803}" type="presParOf" srcId="{650C0D79-37CF-4F4E-99A8-788C653DB30B}" destId="{5B6F0D3B-A2FF-4F2D-9795-1B6F1602B12B}" srcOrd="4" destOrd="0" presId="urn:microsoft.com/office/officeart/2008/layout/VerticalCurvedList"/>
    <dgm:cxn modelId="{AD47BFE4-D3AC-4462-BAA2-C74C41E16CE1}" type="presParOf" srcId="{5B6F0D3B-A2FF-4F2D-9795-1B6F1602B12B}" destId="{4A77E939-606F-4F8D-860D-9F990A5C6BE5}" srcOrd="0" destOrd="0" presId="urn:microsoft.com/office/officeart/2008/layout/VerticalCurvedList"/>
    <dgm:cxn modelId="{7908FF40-34A1-4DB2-A09A-32E92F55B1C0}" type="presParOf" srcId="{650C0D79-37CF-4F4E-99A8-788C653DB30B}" destId="{FD3BA037-B490-4D71-AC48-39C04F71018D}" srcOrd="5" destOrd="0" presId="urn:microsoft.com/office/officeart/2008/layout/VerticalCurvedList"/>
    <dgm:cxn modelId="{0C349EC6-69A3-4D2B-A77F-4BC06287341E}" type="presParOf" srcId="{650C0D79-37CF-4F4E-99A8-788C653DB30B}" destId="{E1FE4E85-502E-4E7A-AB57-184754C6F560}" srcOrd="6" destOrd="0" presId="urn:microsoft.com/office/officeart/2008/layout/VerticalCurvedList"/>
    <dgm:cxn modelId="{8FAFFF74-B6E7-48AD-A37D-A361B15B71CE}" type="presParOf" srcId="{E1FE4E85-502E-4E7A-AB57-184754C6F560}" destId="{64CC7C47-6AE5-43CE-994E-AFC3CE26952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27C5EA-5097-4BE0-9392-1ECCA1B9E025}">
      <dsp:nvSpPr>
        <dsp:cNvPr id="0" name=""/>
        <dsp:cNvSpPr/>
      </dsp:nvSpPr>
      <dsp:spPr>
        <a:xfrm>
          <a:off x="0" y="652204"/>
          <a:ext cx="6331301" cy="1446192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384449">
                <a:shade val="30000"/>
                <a:satMod val="115000"/>
              </a:srgbClr>
            </a:gs>
            <a:gs pos="50000">
              <a:srgbClr val="384449">
                <a:shade val="67500"/>
                <a:satMod val="115000"/>
              </a:srgbClr>
            </a:gs>
            <a:gs pos="100000">
              <a:srgbClr val="384449">
                <a:shade val="100000"/>
                <a:satMod val="115000"/>
              </a:srgb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88BED5F-15C2-46C7-8D7B-4EEA8E6CB8A0}">
      <dsp:nvSpPr>
        <dsp:cNvPr id="0" name=""/>
        <dsp:cNvSpPr/>
      </dsp:nvSpPr>
      <dsp:spPr>
        <a:xfrm>
          <a:off x="437473" y="977597"/>
          <a:ext cx="795405" cy="7954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78922BC-2273-4E4C-BD41-89749D35FEFA}">
      <dsp:nvSpPr>
        <dsp:cNvPr id="0" name=""/>
        <dsp:cNvSpPr/>
      </dsp:nvSpPr>
      <dsp:spPr>
        <a:xfrm>
          <a:off x="1670352" y="652204"/>
          <a:ext cx="4660949" cy="1446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055" tIns="153055" rIns="153055" bIns="15305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>
              <a:solidFill>
                <a:schemeClr val="bg1"/>
              </a:solidFill>
            </a:rPr>
            <a:t>Trovare se esiste una correlazione tra la temperatura e l’umore delle persone </a:t>
          </a:r>
          <a:endParaRPr lang="en-US" sz="2200" kern="1200" dirty="0">
            <a:solidFill>
              <a:schemeClr val="bg1"/>
            </a:solidFill>
          </a:endParaRPr>
        </a:p>
      </dsp:txBody>
      <dsp:txXfrm>
        <a:off x="1670352" y="652204"/>
        <a:ext cx="4660949" cy="1446192"/>
      </dsp:txXfrm>
    </dsp:sp>
    <dsp:sp modelId="{2E0D14F8-4707-4806-8484-237F9C5B2D0E}">
      <dsp:nvSpPr>
        <dsp:cNvPr id="0" name=""/>
        <dsp:cNvSpPr/>
      </dsp:nvSpPr>
      <dsp:spPr>
        <a:xfrm>
          <a:off x="0" y="2438677"/>
          <a:ext cx="6331301" cy="1446192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384449">
                <a:shade val="30000"/>
                <a:satMod val="115000"/>
              </a:srgbClr>
            </a:gs>
            <a:gs pos="50000">
              <a:srgbClr val="384449">
                <a:shade val="67500"/>
                <a:satMod val="115000"/>
              </a:srgbClr>
            </a:gs>
            <a:gs pos="100000">
              <a:srgbClr val="384449">
                <a:shade val="100000"/>
                <a:satMod val="115000"/>
              </a:srgb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C5EE9C9-BC97-477D-BEBC-4C4CE5A5BD35}">
      <dsp:nvSpPr>
        <dsp:cNvPr id="0" name=""/>
        <dsp:cNvSpPr/>
      </dsp:nvSpPr>
      <dsp:spPr>
        <a:xfrm>
          <a:off x="437473" y="2764071"/>
          <a:ext cx="795405" cy="7954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9B3D52E-B0AF-4DBF-BEEA-ECADA48E0E08}">
      <dsp:nvSpPr>
        <dsp:cNvPr id="0" name=""/>
        <dsp:cNvSpPr/>
      </dsp:nvSpPr>
      <dsp:spPr>
        <a:xfrm>
          <a:off x="1670352" y="2438677"/>
          <a:ext cx="4660949" cy="1446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055" tIns="153055" rIns="153055" bIns="15305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>
              <a:solidFill>
                <a:schemeClr val="bg1"/>
              </a:solidFill>
            </a:rPr>
            <a:t>Capire il rapporto con i diversi tipi di clima</a:t>
          </a:r>
          <a:endParaRPr lang="en-US" sz="2200" kern="1200" dirty="0">
            <a:solidFill>
              <a:schemeClr val="bg1"/>
            </a:solidFill>
          </a:endParaRPr>
        </a:p>
      </dsp:txBody>
      <dsp:txXfrm>
        <a:off x="1670352" y="2438677"/>
        <a:ext cx="4660949" cy="14461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27C5EA-5097-4BE0-9392-1ECCA1B9E025}">
      <dsp:nvSpPr>
        <dsp:cNvPr id="0" name=""/>
        <dsp:cNvSpPr/>
      </dsp:nvSpPr>
      <dsp:spPr>
        <a:xfrm>
          <a:off x="0" y="482064"/>
          <a:ext cx="6331301" cy="1616332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384449">
                <a:shade val="30000"/>
                <a:satMod val="115000"/>
              </a:srgbClr>
            </a:gs>
            <a:gs pos="50000">
              <a:srgbClr val="384449">
                <a:shade val="67500"/>
                <a:satMod val="115000"/>
              </a:srgbClr>
            </a:gs>
            <a:gs pos="100000">
              <a:srgbClr val="384449">
                <a:shade val="100000"/>
                <a:satMod val="115000"/>
              </a:srgb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88BED5F-15C2-46C7-8D7B-4EEA8E6CB8A0}">
      <dsp:nvSpPr>
        <dsp:cNvPr id="0" name=""/>
        <dsp:cNvSpPr/>
      </dsp:nvSpPr>
      <dsp:spPr>
        <a:xfrm>
          <a:off x="488940" y="845739"/>
          <a:ext cx="888983" cy="8889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78922BC-2273-4E4C-BD41-89749D35FEFA}">
      <dsp:nvSpPr>
        <dsp:cNvPr id="0" name=""/>
        <dsp:cNvSpPr/>
      </dsp:nvSpPr>
      <dsp:spPr>
        <a:xfrm>
          <a:off x="1866864" y="482064"/>
          <a:ext cx="4464437" cy="16163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062" tIns="171062" rIns="171062" bIns="17106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>
              <a:solidFill>
                <a:schemeClr val="bg1"/>
              </a:solidFill>
            </a:rPr>
            <a:t>VARIETY</a:t>
          </a:r>
        </a:p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>
              <a:solidFill>
                <a:schemeClr val="bg1"/>
              </a:solidFill>
            </a:rPr>
            <a:t>Integrazione dati da fonti diverse</a:t>
          </a:r>
          <a:endParaRPr lang="en-US" sz="2200" kern="1200" dirty="0">
            <a:solidFill>
              <a:schemeClr val="bg1"/>
            </a:solidFill>
          </a:endParaRPr>
        </a:p>
      </dsp:txBody>
      <dsp:txXfrm>
        <a:off x="1866864" y="482064"/>
        <a:ext cx="4464437" cy="1616332"/>
      </dsp:txXfrm>
    </dsp:sp>
    <dsp:sp modelId="{2E0D14F8-4707-4806-8484-237F9C5B2D0E}">
      <dsp:nvSpPr>
        <dsp:cNvPr id="0" name=""/>
        <dsp:cNvSpPr/>
      </dsp:nvSpPr>
      <dsp:spPr>
        <a:xfrm>
          <a:off x="0" y="2438677"/>
          <a:ext cx="6331301" cy="1616332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384449">
                <a:shade val="30000"/>
                <a:satMod val="115000"/>
              </a:srgbClr>
            </a:gs>
            <a:gs pos="50000">
              <a:srgbClr val="384449">
                <a:shade val="67500"/>
                <a:satMod val="115000"/>
              </a:srgbClr>
            </a:gs>
            <a:gs pos="100000">
              <a:srgbClr val="384449">
                <a:shade val="100000"/>
                <a:satMod val="115000"/>
              </a:srgb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C5EE9C9-BC97-477D-BEBC-4C4CE5A5BD35}">
      <dsp:nvSpPr>
        <dsp:cNvPr id="0" name=""/>
        <dsp:cNvSpPr/>
      </dsp:nvSpPr>
      <dsp:spPr>
        <a:xfrm>
          <a:off x="488940" y="2802352"/>
          <a:ext cx="888983" cy="8889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9B3D52E-B0AF-4DBF-BEEA-ECADA48E0E08}">
      <dsp:nvSpPr>
        <dsp:cNvPr id="0" name=""/>
        <dsp:cNvSpPr/>
      </dsp:nvSpPr>
      <dsp:spPr>
        <a:xfrm>
          <a:off x="1866864" y="2438677"/>
          <a:ext cx="4464437" cy="16163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062" tIns="171062" rIns="171062" bIns="17106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>
              <a:solidFill>
                <a:schemeClr val="bg1"/>
              </a:solidFill>
            </a:rPr>
            <a:t>VELOCITY</a:t>
          </a:r>
        </a:p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>
              <a:solidFill>
                <a:schemeClr val="bg1"/>
              </a:solidFill>
            </a:rPr>
            <a:t>Dati con elevato tasso di aggiornamento</a:t>
          </a:r>
          <a:endParaRPr lang="en-US" sz="2200" kern="1200" dirty="0">
            <a:solidFill>
              <a:schemeClr val="bg1"/>
            </a:solidFill>
          </a:endParaRPr>
        </a:p>
      </dsp:txBody>
      <dsp:txXfrm>
        <a:off x="1866864" y="2438677"/>
        <a:ext cx="4464437" cy="16163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AD2771-45B9-400D-9B13-06B9FED5C5A9}">
      <dsp:nvSpPr>
        <dsp:cNvPr id="0" name=""/>
        <dsp:cNvSpPr/>
      </dsp:nvSpPr>
      <dsp:spPr>
        <a:xfrm>
          <a:off x="3598163" y="1798696"/>
          <a:ext cx="2854151" cy="2854151"/>
        </a:xfrm>
        <a:prstGeom prst="gear9">
          <a:avLst/>
        </a:prstGeom>
        <a:solidFill>
          <a:srgbClr val="555B63"/>
        </a:solidFill>
        <a:ln w="1905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Tweet</a:t>
          </a:r>
        </a:p>
      </dsp:txBody>
      <dsp:txXfrm>
        <a:off x="4171974" y="2467267"/>
        <a:ext cx="1706529" cy="1467093"/>
      </dsp:txXfrm>
    </dsp:sp>
    <dsp:sp modelId="{032955E1-EEB0-4E06-BCBE-83C5A0DDE01E}">
      <dsp:nvSpPr>
        <dsp:cNvPr id="0" name=""/>
        <dsp:cNvSpPr/>
      </dsp:nvSpPr>
      <dsp:spPr>
        <a:xfrm>
          <a:off x="1981520" y="1141660"/>
          <a:ext cx="2075746" cy="2075746"/>
        </a:xfrm>
        <a:prstGeom prst="gear6">
          <a:avLst/>
        </a:prstGeom>
        <a:solidFill>
          <a:srgbClr val="555B63"/>
        </a:solidFill>
        <a:ln w="1905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Dati Meteo</a:t>
          </a:r>
        </a:p>
      </dsp:txBody>
      <dsp:txXfrm>
        <a:off x="2504095" y="1667394"/>
        <a:ext cx="1030596" cy="1024278"/>
      </dsp:txXfrm>
    </dsp:sp>
    <dsp:sp modelId="{CD4914E8-3646-49B5-A98D-CE7C52986561}">
      <dsp:nvSpPr>
        <dsp:cNvPr id="0" name=""/>
        <dsp:cNvSpPr/>
      </dsp:nvSpPr>
      <dsp:spPr>
        <a:xfrm>
          <a:off x="3390634" y="1363449"/>
          <a:ext cx="3510606" cy="3640464"/>
        </a:xfrm>
        <a:prstGeom prst="circularArrow">
          <a:avLst>
            <a:gd name="adj1" fmla="val 4878"/>
            <a:gd name="adj2" fmla="val 312630"/>
            <a:gd name="adj3" fmla="val 3210658"/>
            <a:gd name="adj4" fmla="val 15131241"/>
            <a:gd name="adj5" fmla="val 569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5553138-3C9D-407A-AF97-B09F76F09780}">
      <dsp:nvSpPr>
        <dsp:cNvPr id="0" name=""/>
        <dsp:cNvSpPr/>
      </dsp:nvSpPr>
      <dsp:spPr>
        <a:xfrm>
          <a:off x="1613909" y="678106"/>
          <a:ext cx="2654361" cy="2654361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C50C4D-3025-493B-BC8C-8E1CDCAD9151}">
      <dsp:nvSpPr>
        <dsp:cNvPr id="0" name=""/>
        <dsp:cNvSpPr/>
      </dsp:nvSpPr>
      <dsp:spPr>
        <a:xfrm>
          <a:off x="-4549835" y="-697642"/>
          <a:ext cx="5419952" cy="5419952"/>
        </a:xfrm>
        <a:prstGeom prst="blockArc">
          <a:avLst>
            <a:gd name="adj1" fmla="val 18900000"/>
            <a:gd name="adj2" fmla="val 2700000"/>
            <a:gd name="adj3" fmla="val 399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23090A-31CD-43DB-8824-DE079A134868}">
      <dsp:nvSpPr>
        <dsp:cNvPr id="0" name=""/>
        <dsp:cNvSpPr/>
      </dsp:nvSpPr>
      <dsp:spPr>
        <a:xfrm>
          <a:off x="559598" y="402466"/>
          <a:ext cx="8261981" cy="804933"/>
        </a:xfrm>
        <a:prstGeom prst="rect">
          <a:avLst/>
        </a:prstGeom>
        <a:gradFill flip="none" rotWithShape="0">
          <a:gsLst>
            <a:gs pos="0">
              <a:srgbClr val="384449">
                <a:shade val="30000"/>
                <a:satMod val="115000"/>
              </a:srgbClr>
            </a:gs>
            <a:gs pos="50000">
              <a:srgbClr val="384449">
                <a:shade val="67500"/>
                <a:satMod val="115000"/>
              </a:srgbClr>
            </a:gs>
            <a:gs pos="100000">
              <a:srgbClr val="384449">
                <a:shade val="100000"/>
                <a:satMod val="115000"/>
              </a:srgbClr>
            </a:gs>
          </a:gsLst>
          <a:lin ang="8100000" scaled="1"/>
          <a:tileRect/>
        </a:gra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891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>
              <a:solidFill>
                <a:schemeClr val="bg1"/>
              </a:solidFill>
            </a:rPr>
            <a:t>Scraping</a:t>
          </a:r>
          <a:r>
            <a:rPr lang="it-IT" sz="2000" kern="1200" dirty="0">
              <a:solidFill>
                <a:schemeClr val="bg1"/>
              </a:solidFill>
            </a:rPr>
            <a:t> da </a:t>
          </a:r>
          <a:r>
            <a:rPr lang="it-IT" sz="2000" i="1" kern="1200" dirty="0">
              <a:solidFill>
                <a:schemeClr val="bg1"/>
              </a:solidFill>
            </a:rPr>
            <a:t>IlMeteo.it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>
              <a:solidFill>
                <a:schemeClr val="bg1"/>
              </a:solidFill>
            </a:rPr>
            <a:t>Dati mancanti da 08 a 11 2019</a:t>
          </a:r>
        </a:p>
      </dsp:txBody>
      <dsp:txXfrm>
        <a:off x="559598" y="402466"/>
        <a:ext cx="8261981" cy="804933"/>
      </dsp:txXfrm>
    </dsp:sp>
    <dsp:sp modelId="{CC168F10-CEE8-49BC-969E-05B5CB7B8643}">
      <dsp:nvSpPr>
        <dsp:cNvPr id="0" name=""/>
        <dsp:cNvSpPr/>
      </dsp:nvSpPr>
      <dsp:spPr>
        <a:xfrm>
          <a:off x="56515" y="301850"/>
          <a:ext cx="1006166" cy="10061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EB3D43-95A3-47D9-932F-F28A1994F1A6}">
      <dsp:nvSpPr>
        <dsp:cNvPr id="0" name=""/>
        <dsp:cNvSpPr/>
      </dsp:nvSpPr>
      <dsp:spPr>
        <a:xfrm>
          <a:off x="852192" y="1609866"/>
          <a:ext cx="7969388" cy="804933"/>
        </a:xfrm>
        <a:prstGeom prst="rect">
          <a:avLst/>
        </a:prstGeom>
        <a:gradFill flip="none" rotWithShape="0">
          <a:gsLst>
            <a:gs pos="0">
              <a:srgbClr val="384449">
                <a:shade val="30000"/>
                <a:satMod val="115000"/>
              </a:srgbClr>
            </a:gs>
            <a:gs pos="50000">
              <a:srgbClr val="384449">
                <a:shade val="67500"/>
                <a:satMod val="115000"/>
              </a:srgbClr>
            </a:gs>
            <a:gs pos="100000">
              <a:srgbClr val="384449">
                <a:shade val="100000"/>
                <a:satMod val="115000"/>
              </a:srgbClr>
            </a:gs>
          </a:gsLst>
          <a:lin ang="8100000" scaled="1"/>
          <a:tileRect/>
        </a:gra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891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>
              <a:solidFill>
                <a:schemeClr val="bg1"/>
              </a:solidFill>
            </a:rPr>
            <a:t>Dati scaricati ed integrati da </a:t>
          </a:r>
          <a:r>
            <a:rPr lang="it-IT" sz="2000" i="1" kern="1200" dirty="0">
              <a:solidFill>
                <a:schemeClr val="bg1"/>
              </a:solidFill>
            </a:rPr>
            <a:t>Rp5.ru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>
              <a:solidFill>
                <a:schemeClr val="bg1"/>
              </a:solidFill>
            </a:rPr>
            <a:t>Dati mancanti per Ottobre</a:t>
          </a:r>
        </a:p>
      </dsp:txBody>
      <dsp:txXfrm>
        <a:off x="852192" y="1609866"/>
        <a:ext cx="7969388" cy="804933"/>
      </dsp:txXfrm>
    </dsp:sp>
    <dsp:sp modelId="{4A77E939-606F-4F8D-860D-9F990A5C6BE5}">
      <dsp:nvSpPr>
        <dsp:cNvPr id="0" name=""/>
        <dsp:cNvSpPr/>
      </dsp:nvSpPr>
      <dsp:spPr>
        <a:xfrm>
          <a:off x="349108" y="1509250"/>
          <a:ext cx="1006166" cy="10061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CEB244-DC3B-42B6-9FD1-441265A476F3}">
      <dsp:nvSpPr>
        <dsp:cNvPr id="0" name=""/>
        <dsp:cNvSpPr/>
      </dsp:nvSpPr>
      <dsp:spPr>
        <a:xfrm>
          <a:off x="559598" y="2817266"/>
          <a:ext cx="8261981" cy="804933"/>
        </a:xfrm>
        <a:prstGeom prst="rect">
          <a:avLst/>
        </a:prstGeom>
        <a:gradFill flip="none" rotWithShape="0">
          <a:gsLst>
            <a:gs pos="0">
              <a:srgbClr val="384449">
                <a:shade val="30000"/>
                <a:satMod val="115000"/>
              </a:srgbClr>
            </a:gs>
            <a:gs pos="50000">
              <a:srgbClr val="384449">
                <a:shade val="67500"/>
                <a:satMod val="115000"/>
              </a:srgbClr>
            </a:gs>
            <a:gs pos="100000">
              <a:srgbClr val="384449">
                <a:shade val="100000"/>
                <a:satMod val="115000"/>
              </a:srgbClr>
            </a:gs>
          </a:gsLst>
          <a:lin ang="8100000" scaled="1"/>
          <a:tileRect/>
        </a:gra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8633" tIns="35560" rIns="35560" bIns="3556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>
              <a:solidFill>
                <a:schemeClr val="bg1"/>
              </a:solidFill>
            </a:rPr>
            <a:t>Imputazione da </a:t>
          </a:r>
          <a:r>
            <a:rPr lang="it-IT" sz="2000" i="1" kern="1200" dirty="0">
              <a:solidFill>
                <a:schemeClr val="bg1"/>
              </a:solidFill>
            </a:rPr>
            <a:t>TuTiempo.es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>
              <a:solidFill>
                <a:schemeClr val="bg1"/>
              </a:solidFill>
            </a:rPr>
            <a:t>Missing</a:t>
          </a:r>
          <a:r>
            <a:rPr lang="it-IT" sz="2000" kern="1200" dirty="0">
              <a:solidFill>
                <a:schemeClr val="bg1"/>
              </a:solidFill>
            </a:rPr>
            <a:t> Value imputato con la temperatura del giorno precedente</a:t>
          </a:r>
        </a:p>
      </dsp:txBody>
      <dsp:txXfrm>
        <a:off x="559598" y="2817266"/>
        <a:ext cx="8261981" cy="804933"/>
      </dsp:txXfrm>
    </dsp:sp>
    <dsp:sp modelId="{71884CFC-F648-4656-9426-31EB9435380A}">
      <dsp:nvSpPr>
        <dsp:cNvPr id="0" name=""/>
        <dsp:cNvSpPr/>
      </dsp:nvSpPr>
      <dsp:spPr>
        <a:xfrm>
          <a:off x="56515" y="2716650"/>
          <a:ext cx="1006166" cy="10061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27C5EA-5097-4BE0-9392-1ECCA1B9E025}">
      <dsp:nvSpPr>
        <dsp:cNvPr id="0" name=""/>
        <dsp:cNvSpPr/>
      </dsp:nvSpPr>
      <dsp:spPr>
        <a:xfrm>
          <a:off x="0" y="737274"/>
          <a:ext cx="6331301" cy="1361122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384449">
                <a:shade val="30000"/>
                <a:satMod val="115000"/>
              </a:srgbClr>
            </a:gs>
            <a:gs pos="50000">
              <a:srgbClr val="384449">
                <a:shade val="67500"/>
                <a:satMod val="115000"/>
              </a:srgbClr>
            </a:gs>
            <a:gs pos="100000">
              <a:srgbClr val="384449">
                <a:shade val="100000"/>
                <a:satMod val="115000"/>
              </a:srgb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88BED5F-15C2-46C7-8D7B-4EEA8E6CB8A0}">
      <dsp:nvSpPr>
        <dsp:cNvPr id="0" name=""/>
        <dsp:cNvSpPr/>
      </dsp:nvSpPr>
      <dsp:spPr>
        <a:xfrm>
          <a:off x="411739" y="1043527"/>
          <a:ext cx="748617" cy="748617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78922BC-2273-4E4C-BD41-89749D35FEFA}">
      <dsp:nvSpPr>
        <dsp:cNvPr id="0" name=""/>
        <dsp:cNvSpPr/>
      </dsp:nvSpPr>
      <dsp:spPr>
        <a:xfrm>
          <a:off x="1572096" y="737274"/>
          <a:ext cx="4759205" cy="1361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52" tIns="144052" rIns="144052" bIns="14405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>
              <a:solidFill>
                <a:schemeClr val="bg1"/>
              </a:solidFill>
            </a:rPr>
            <a:t>API </a:t>
          </a:r>
          <a:r>
            <a:rPr lang="it-IT" sz="2200" i="1" kern="1200" dirty="0" err="1">
              <a:solidFill>
                <a:schemeClr val="bg1"/>
              </a:solidFill>
            </a:rPr>
            <a:t>Meaning</a:t>
          </a:r>
          <a:r>
            <a:rPr lang="it-IT" sz="2200" i="1" kern="1200" dirty="0">
              <a:solidFill>
                <a:schemeClr val="bg1"/>
              </a:solidFill>
            </a:rPr>
            <a:t> Cloud</a:t>
          </a:r>
          <a:endParaRPr lang="en-US" sz="2200" i="1" kern="1200" dirty="0">
            <a:solidFill>
              <a:schemeClr val="bg1"/>
            </a:solidFill>
          </a:endParaRPr>
        </a:p>
      </dsp:txBody>
      <dsp:txXfrm>
        <a:off x="1572096" y="737274"/>
        <a:ext cx="4759205" cy="1361122"/>
      </dsp:txXfrm>
    </dsp:sp>
    <dsp:sp modelId="{2E0D14F8-4707-4806-8484-237F9C5B2D0E}">
      <dsp:nvSpPr>
        <dsp:cNvPr id="0" name=""/>
        <dsp:cNvSpPr/>
      </dsp:nvSpPr>
      <dsp:spPr>
        <a:xfrm>
          <a:off x="0" y="2438677"/>
          <a:ext cx="6331301" cy="1361122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384449">
                <a:shade val="30000"/>
                <a:satMod val="115000"/>
              </a:srgbClr>
            </a:gs>
            <a:gs pos="50000">
              <a:srgbClr val="384449">
                <a:shade val="67500"/>
                <a:satMod val="115000"/>
              </a:srgbClr>
            </a:gs>
            <a:gs pos="100000">
              <a:srgbClr val="384449">
                <a:shade val="100000"/>
                <a:satMod val="115000"/>
              </a:srgb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C5EE9C9-BC97-477D-BEBC-4C4CE5A5BD35}">
      <dsp:nvSpPr>
        <dsp:cNvPr id="0" name=""/>
        <dsp:cNvSpPr/>
      </dsp:nvSpPr>
      <dsp:spPr>
        <a:xfrm>
          <a:off x="411739" y="2744930"/>
          <a:ext cx="748617" cy="74861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9B3D52E-B0AF-4DBF-BEEA-ECADA48E0E08}">
      <dsp:nvSpPr>
        <dsp:cNvPr id="0" name=""/>
        <dsp:cNvSpPr/>
      </dsp:nvSpPr>
      <dsp:spPr>
        <a:xfrm>
          <a:off x="1572096" y="2438677"/>
          <a:ext cx="4759205" cy="1361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52" tIns="144052" rIns="144052" bIns="14405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>
              <a:solidFill>
                <a:schemeClr val="bg1"/>
              </a:solidFill>
            </a:rPr>
            <a:t>27 % Tweet non classificati correttamente</a:t>
          </a:r>
          <a:endParaRPr lang="en-US" sz="2200" kern="1200" dirty="0">
            <a:solidFill>
              <a:schemeClr val="bg1"/>
            </a:solidFill>
          </a:endParaRPr>
        </a:p>
      </dsp:txBody>
      <dsp:txXfrm>
        <a:off x="1572096" y="2438677"/>
        <a:ext cx="4759205" cy="136112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C50C4D-3025-493B-BC8C-8E1CDCAD9151}">
      <dsp:nvSpPr>
        <dsp:cNvPr id="0" name=""/>
        <dsp:cNvSpPr/>
      </dsp:nvSpPr>
      <dsp:spPr>
        <a:xfrm>
          <a:off x="-4302686" y="-664832"/>
          <a:ext cx="5163573" cy="5163573"/>
        </a:xfrm>
        <a:prstGeom prst="blockArc">
          <a:avLst>
            <a:gd name="adj1" fmla="val 18900000"/>
            <a:gd name="adj2" fmla="val 2700000"/>
            <a:gd name="adj3" fmla="val 418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23090A-31CD-43DB-8824-DE079A134868}">
      <dsp:nvSpPr>
        <dsp:cNvPr id="0" name=""/>
        <dsp:cNvSpPr/>
      </dsp:nvSpPr>
      <dsp:spPr>
        <a:xfrm>
          <a:off x="704768" y="547712"/>
          <a:ext cx="7124318" cy="1095271"/>
        </a:xfrm>
        <a:prstGeom prst="rect">
          <a:avLst/>
        </a:prstGeom>
        <a:gradFill flip="none" rotWithShape="0">
          <a:gsLst>
            <a:gs pos="0">
              <a:srgbClr val="384449">
                <a:shade val="30000"/>
                <a:satMod val="115000"/>
              </a:srgbClr>
            </a:gs>
            <a:gs pos="50000">
              <a:srgbClr val="384449">
                <a:shade val="67500"/>
                <a:satMod val="115000"/>
              </a:srgbClr>
            </a:gs>
            <a:gs pos="100000">
              <a:srgbClr val="384449">
                <a:shade val="100000"/>
                <a:satMod val="115000"/>
              </a:srgbClr>
            </a:gs>
          </a:gsLst>
          <a:lin ang="8100000" scaled="1"/>
          <a:tileRect/>
        </a:gra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9371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>
              <a:solidFill>
                <a:schemeClr val="bg1"/>
              </a:solidFill>
            </a:rPr>
            <a:t>È stata simulata tramite l’utilizzo dell’interfaccia </a:t>
          </a:r>
          <a:r>
            <a:rPr lang="it-IT" sz="2200" i="1" kern="1200" dirty="0">
              <a:solidFill>
                <a:schemeClr val="bg1"/>
              </a:solidFill>
            </a:rPr>
            <a:t>Kafka</a:t>
          </a:r>
          <a:r>
            <a:rPr lang="it-IT" sz="2200" kern="1200" dirty="0">
              <a:solidFill>
                <a:schemeClr val="bg1"/>
              </a:solidFill>
            </a:rPr>
            <a:t> in </a:t>
          </a:r>
          <a:r>
            <a:rPr lang="it-IT" sz="2200" kern="1200" dirty="0" err="1">
              <a:solidFill>
                <a:schemeClr val="bg1"/>
              </a:solidFill>
            </a:rPr>
            <a:t>python</a:t>
          </a:r>
          <a:endParaRPr lang="it-IT" sz="2200" kern="1200" dirty="0">
            <a:solidFill>
              <a:schemeClr val="bg1"/>
            </a:solidFill>
          </a:endParaRPr>
        </a:p>
      </dsp:txBody>
      <dsp:txXfrm>
        <a:off x="704768" y="547712"/>
        <a:ext cx="7124318" cy="1095271"/>
      </dsp:txXfrm>
    </dsp:sp>
    <dsp:sp modelId="{CC168F10-CEE8-49BC-969E-05B5CB7B8643}">
      <dsp:nvSpPr>
        <dsp:cNvPr id="0" name=""/>
        <dsp:cNvSpPr/>
      </dsp:nvSpPr>
      <dsp:spPr>
        <a:xfrm>
          <a:off x="20223" y="410803"/>
          <a:ext cx="1369088" cy="136908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EB3D43-95A3-47D9-932F-F28A1994F1A6}">
      <dsp:nvSpPr>
        <dsp:cNvPr id="0" name=""/>
        <dsp:cNvSpPr/>
      </dsp:nvSpPr>
      <dsp:spPr>
        <a:xfrm>
          <a:off x="704768" y="2190925"/>
          <a:ext cx="7124318" cy="1095271"/>
        </a:xfrm>
        <a:prstGeom prst="rect">
          <a:avLst/>
        </a:prstGeom>
        <a:gradFill flip="none" rotWithShape="0">
          <a:gsLst>
            <a:gs pos="0">
              <a:srgbClr val="384449">
                <a:shade val="30000"/>
                <a:satMod val="115000"/>
              </a:srgbClr>
            </a:gs>
            <a:gs pos="50000">
              <a:srgbClr val="384449">
                <a:shade val="67500"/>
                <a:satMod val="115000"/>
              </a:srgbClr>
            </a:gs>
            <a:gs pos="100000">
              <a:srgbClr val="384449">
                <a:shade val="100000"/>
                <a:satMod val="115000"/>
              </a:srgbClr>
            </a:gs>
          </a:gsLst>
          <a:lin ang="8100000" scaled="1"/>
          <a:tileRect/>
        </a:gra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9371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>
              <a:solidFill>
                <a:schemeClr val="bg1"/>
              </a:solidFill>
            </a:rPr>
            <a:t>Creazione di un </a:t>
          </a:r>
          <a:r>
            <a:rPr lang="it-IT" sz="2200" i="1" kern="1200" dirty="0">
              <a:solidFill>
                <a:schemeClr val="bg1"/>
              </a:solidFill>
            </a:rPr>
            <a:t>Producer</a:t>
          </a:r>
          <a:r>
            <a:rPr lang="it-IT" sz="2200" kern="1200" dirty="0">
              <a:solidFill>
                <a:schemeClr val="bg1"/>
              </a:solidFill>
            </a:rPr>
            <a:t> e un </a:t>
          </a:r>
          <a:r>
            <a:rPr lang="it-IT" sz="2200" i="1" kern="1200" dirty="0">
              <a:solidFill>
                <a:schemeClr val="bg1"/>
              </a:solidFill>
            </a:rPr>
            <a:t>Consumer</a:t>
          </a:r>
          <a:r>
            <a:rPr lang="it-IT" sz="2200" kern="1200" dirty="0">
              <a:solidFill>
                <a:schemeClr val="bg1"/>
              </a:solidFill>
            </a:rPr>
            <a:t> con </a:t>
          </a:r>
          <a:r>
            <a:rPr lang="it-IT" sz="2200" kern="1200" dirty="0" err="1">
              <a:solidFill>
                <a:schemeClr val="bg1"/>
              </a:solidFill>
            </a:rPr>
            <a:t>topic</a:t>
          </a:r>
          <a:r>
            <a:rPr lang="it-IT" sz="2200" kern="1200" dirty="0">
              <a:solidFill>
                <a:schemeClr val="bg1"/>
              </a:solidFill>
            </a:rPr>
            <a:t> </a:t>
          </a:r>
          <a:r>
            <a:rPr lang="it-IT" sz="2200" i="1" kern="1200" dirty="0" err="1">
              <a:solidFill>
                <a:schemeClr val="bg1"/>
              </a:solidFill>
            </a:rPr>
            <a:t>tweet_meteo</a:t>
          </a:r>
          <a:endParaRPr lang="it-IT" sz="2200" i="1" kern="1200" dirty="0">
            <a:solidFill>
              <a:schemeClr val="bg1"/>
            </a:solidFill>
          </a:endParaRPr>
        </a:p>
      </dsp:txBody>
      <dsp:txXfrm>
        <a:off x="704768" y="2190925"/>
        <a:ext cx="7124318" cy="1095271"/>
      </dsp:txXfrm>
    </dsp:sp>
    <dsp:sp modelId="{4A77E939-606F-4F8D-860D-9F990A5C6BE5}">
      <dsp:nvSpPr>
        <dsp:cNvPr id="0" name=""/>
        <dsp:cNvSpPr/>
      </dsp:nvSpPr>
      <dsp:spPr>
        <a:xfrm>
          <a:off x="20223" y="2054016"/>
          <a:ext cx="1369088" cy="136908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C50C4D-3025-493B-BC8C-8E1CDCAD9151}">
      <dsp:nvSpPr>
        <dsp:cNvPr id="0" name=""/>
        <dsp:cNvSpPr/>
      </dsp:nvSpPr>
      <dsp:spPr>
        <a:xfrm>
          <a:off x="7600486" y="-662074"/>
          <a:ext cx="5142024" cy="5142024"/>
        </a:xfrm>
        <a:prstGeom prst="blockArc">
          <a:avLst>
            <a:gd name="adj1" fmla="val 8100000"/>
            <a:gd name="adj2" fmla="val 13500000"/>
            <a:gd name="adj3" fmla="val 420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23090A-31CD-43DB-8824-DE079A134868}">
      <dsp:nvSpPr>
        <dsp:cNvPr id="0" name=""/>
        <dsp:cNvSpPr/>
      </dsp:nvSpPr>
      <dsp:spPr>
        <a:xfrm>
          <a:off x="51299" y="381787"/>
          <a:ext cx="7844028" cy="763575"/>
        </a:xfrm>
        <a:prstGeom prst="rect">
          <a:avLst/>
        </a:prstGeom>
        <a:gradFill flip="none" rotWithShape="0">
          <a:gsLst>
            <a:gs pos="0">
              <a:srgbClr val="384449">
                <a:shade val="30000"/>
                <a:satMod val="115000"/>
              </a:srgbClr>
            </a:gs>
            <a:gs pos="50000">
              <a:srgbClr val="384449">
                <a:shade val="67500"/>
                <a:satMod val="115000"/>
              </a:srgbClr>
            </a:gs>
            <a:gs pos="100000">
              <a:srgbClr val="384449">
                <a:shade val="100000"/>
                <a:satMod val="115000"/>
              </a:srgbClr>
            </a:gs>
          </a:gsLst>
          <a:lin ang="8100000" scaled="1"/>
          <a:tileRect/>
        </a:gra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606088" bIns="53340" numCol="1" spcCol="1270" anchor="ctr" anchorCtr="0">
          <a:noAutofit/>
        </a:bodyPr>
        <a:lstStyle/>
        <a:p>
          <a:pPr marL="0" lvl="0" indent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>
              <a:solidFill>
                <a:schemeClr val="bg1"/>
              </a:solidFill>
            </a:rPr>
            <a:t>Creazione </a:t>
          </a:r>
          <a:r>
            <a:rPr lang="it-IT" sz="2100" kern="1200" dirty="0" err="1">
              <a:solidFill>
                <a:schemeClr val="bg1"/>
              </a:solidFill>
            </a:rPr>
            <a:t>DataBase</a:t>
          </a:r>
          <a:r>
            <a:rPr lang="it-IT" sz="2100" kern="1200" dirty="0">
              <a:solidFill>
                <a:schemeClr val="bg1"/>
              </a:solidFill>
            </a:rPr>
            <a:t> </a:t>
          </a:r>
          <a:r>
            <a:rPr lang="it-IT" sz="2100" i="1" kern="1200" dirty="0" err="1">
              <a:solidFill>
                <a:schemeClr val="bg1"/>
              </a:solidFill>
            </a:rPr>
            <a:t>DataMan</a:t>
          </a:r>
          <a:endParaRPr lang="it-IT" sz="2100" i="1" kern="1200" dirty="0">
            <a:solidFill>
              <a:schemeClr val="bg1"/>
            </a:solidFill>
          </a:endParaRPr>
        </a:p>
      </dsp:txBody>
      <dsp:txXfrm>
        <a:off x="51299" y="381787"/>
        <a:ext cx="7844028" cy="763575"/>
      </dsp:txXfrm>
    </dsp:sp>
    <dsp:sp modelId="{CC168F10-CEE8-49BC-969E-05B5CB7B8643}">
      <dsp:nvSpPr>
        <dsp:cNvPr id="0" name=""/>
        <dsp:cNvSpPr/>
      </dsp:nvSpPr>
      <dsp:spPr>
        <a:xfrm>
          <a:off x="7418093" y="286340"/>
          <a:ext cx="954468" cy="95446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988443-1049-4AB6-9D04-65FA624058A5}">
      <dsp:nvSpPr>
        <dsp:cNvPr id="0" name=""/>
        <dsp:cNvSpPr/>
      </dsp:nvSpPr>
      <dsp:spPr>
        <a:xfrm>
          <a:off x="51299" y="1527150"/>
          <a:ext cx="7566468" cy="763575"/>
        </a:xfrm>
        <a:prstGeom prst="rect">
          <a:avLst/>
        </a:prstGeom>
        <a:gradFill flip="none" rotWithShape="0">
          <a:gsLst>
            <a:gs pos="0">
              <a:srgbClr val="384449">
                <a:shade val="30000"/>
                <a:satMod val="115000"/>
              </a:srgbClr>
            </a:gs>
            <a:gs pos="50000">
              <a:srgbClr val="384449">
                <a:shade val="67500"/>
                <a:satMod val="115000"/>
              </a:srgbClr>
            </a:gs>
            <a:gs pos="100000">
              <a:srgbClr val="384449">
                <a:shade val="100000"/>
                <a:satMod val="115000"/>
              </a:srgbClr>
            </a:gs>
          </a:gsLst>
          <a:lin ang="8100000" scaled="1"/>
          <a:tileRect/>
        </a:gra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606088" bIns="53340" numCol="1" spcCol="1270" anchor="ctr" anchorCtr="0">
          <a:noAutofit/>
        </a:bodyPr>
        <a:lstStyle/>
        <a:p>
          <a:pPr marL="0" lvl="0" indent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>
              <a:solidFill>
                <a:schemeClr val="bg1"/>
              </a:solidFill>
            </a:rPr>
            <a:t>Upload in formato </a:t>
          </a:r>
          <a:r>
            <a:rPr lang="it-IT" sz="2100" i="1" kern="1200" dirty="0">
              <a:solidFill>
                <a:schemeClr val="bg1"/>
              </a:solidFill>
            </a:rPr>
            <a:t>JSON</a:t>
          </a:r>
          <a:r>
            <a:rPr lang="it-IT" sz="2100" kern="1200" dirty="0">
              <a:solidFill>
                <a:schemeClr val="bg1"/>
              </a:solidFill>
            </a:rPr>
            <a:t> per ogni file al termine di ogni passaggio</a:t>
          </a:r>
        </a:p>
      </dsp:txBody>
      <dsp:txXfrm>
        <a:off x="51299" y="1527150"/>
        <a:ext cx="7566468" cy="763575"/>
      </dsp:txXfrm>
    </dsp:sp>
    <dsp:sp modelId="{4A77E939-606F-4F8D-860D-9F990A5C6BE5}">
      <dsp:nvSpPr>
        <dsp:cNvPr id="0" name=""/>
        <dsp:cNvSpPr/>
      </dsp:nvSpPr>
      <dsp:spPr>
        <a:xfrm>
          <a:off x="7140533" y="1431703"/>
          <a:ext cx="954468" cy="95446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3BA037-B490-4D71-AC48-39C04F71018D}">
      <dsp:nvSpPr>
        <dsp:cNvPr id="0" name=""/>
        <dsp:cNvSpPr/>
      </dsp:nvSpPr>
      <dsp:spPr>
        <a:xfrm>
          <a:off x="51299" y="2672512"/>
          <a:ext cx="7844028" cy="763575"/>
        </a:xfrm>
        <a:prstGeom prst="rect">
          <a:avLst/>
        </a:prstGeom>
        <a:gradFill flip="none" rotWithShape="0">
          <a:gsLst>
            <a:gs pos="0">
              <a:srgbClr val="384449">
                <a:shade val="30000"/>
                <a:satMod val="115000"/>
              </a:srgbClr>
            </a:gs>
            <a:gs pos="50000">
              <a:srgbClr val="384449">
                <a:shade val="67500"/>
                <a:satMod val="115000"/>
              </a:srgbClr>
            </a:gs>
            <a:gs pos="100000">
              <a:srgbClr val="384449">
                <a:shade val="100000"/>
                <a:satMod val="115000"/>
              </a:srgbClr>
            </a:gs>
          </a:gsLst>
          <a:lin ang="8100000" scaled="1"/>
          <a:tileRect/>
        </a:gradFill>
        <a:ln w="12700" cap="flat" cmpd="sng" algn="ctr">
          <a:solidFill>
            <a:prstClr val="black">
              <a:shade val="80000"/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606088" bIns="53340" numCol="1" spcCol="1270" anchor="ctr" anchorCtr="0">
          <a:noAutofit/>
        </a:bodyPr>
        <a:lstStyle/>
        <a:p>
          <a:pPr marL="0" lvl="0" indent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>
              <a:solidFill>
                <a:schemeClr val="bg1"/>
              </a:solidFill>
            </a:rPr>
            <a:t>Utilizzo di </a:t>
          </a:r>
          <a:r>
            <a:rPr lang="it-IT" sz="2100" i="1" kern="1200" dirty="0" err="1">
              <a:solidFill>
                <a:schemeClr val="bg1"/>
              </a:solidFill>
            </a:rPr>
            <a:t>PyMongo</a:t>
          </a:r>
          <a:r>
            <a:rPr lang="it-IT" sz="2100" kern="1200" dirty="0">
              <a:solidFill>
                <a:schemeClr val="bg1"/>
              </a:solidFill>
            </a:rPr>
            <a:t> per la lettura dal Database creato</a:t>
          </a:r>
          <a:endParaRPr lang="it-IT" sz="2100" kern="1200" dirty="0">
            <a:solidFill>
              <a:schemeClr val="bg1"/>
            </a:solidFill>
            <a:latin typeface="Segoe UI"/>
            <a:ea typeface="+mn-ea"/>
            <a:cs typeface="+mn-cs"/>
          </a:endParaRPr>
        </a:p>
      </dsp:txBody>
      <dsp:txXfrm>
        <a:off x="51299" y="2672512"/>
        <a:ext cx="7844028" cy="763575"/>
      </dsp:txXfrm>
    </dsp:sp>
    <dsp:sp modelId="{64CC7C47-6AE5-43CE-994E-AFC3CE26952D}">
      <dsp:nvSpPr>
        <dsp:cNvPr id="0" name=""/>
        <dsp:cNvSpPr/>
      </dsp:nvSpPr>
      <dsp:spPr>
        <a:xfrm>
          <a:off x="7418093" y="2577065"/>
          <a:ext cx="954468" cy="95446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1E5D08D-7C51-4E46-BD81-CB1AD2607E0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B6B7E2B-C0CC-4335-AE17-9CAA5422B2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28F541-9069-42B1-B31B-5C061B4C4C0A}" type="datetimeFigureOut">
              <a:rPr lang="it-IT" smtClean="0"/>
              <a:t>05/07/2020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05BF66E-B618-4EB5-ACF2-A53959DF20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7D7799B-AC0F-4C0D-A6CD-A15BB651B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67FF26-E94A-4719-8A69-329A4CDE93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20518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62770-72A4-4B16-A0BD-5E51989054AE}" type="datetimeFigureOut">
              <a:rPr lang="it-IT" noProof="0" smtClean="0"/>
              <a:t>05/07/2020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73C6DC-C986-40B2-B76D-1DBFB484A43A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32812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3C6DC-C986-40B2-B76D-1DBFB484A43A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4658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9E8CAB37-1E88-4708-A532-D75EB2177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magine 7" descr="Logo di PowerPoint">
            <a:extLst>
              <a:ext uri="{FF2B5EF4-FFF2-40B4-BE49-F238E27FC236}">
                <a16:creationId xmlns:a16="http://schemas.microsoft.com/office/drawing/2014/main" id="{A11B18B3-9881-4CAC-89A9-F3B8175309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487709" y="5573935"/>
            <a:ext cx="2043316" cy="679645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66961839-10F7-4B26-97D8-3B09045F4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56427" y="4486359"/>
            <a:ext cx="83031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12897E7F-9714-44E5-993E-DBF4230C69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124" y="3083859"/>
            <a:ext cx="10974598" cy="1513164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4400" b="0"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marL="0" lvl="0"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C7F7019-E7BE-4EF2-AE25-147C9EB6E3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427" y="4746054"/>
            <a:ext cx="6579479" cy="1253469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200" b="1">
                <a:solidFill>
                  <a:schemeClr val="bg1"/>
                </a:solidFill>
              </a:defRPr>
            </a:lvl1pPr>
          </a:lstStyle>
          <a:p>
            <a:pPr marL="228600" lvl="0" indent="-228600" rtl="0">
              <a:lnSpc>
                <a:spcPct val="100000"/>
              </a:lnSpc>
              <a:spcAft>
                <a:spcPts val="1200"/>
              </a:spcAft>
            </a:pPr>
            <a:r>
              <a:rPr lang="it-IT" noProof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130395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BCCC314C-387C-4945-A19D-3B87791BA2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BC3BE1D-B9D6-4253-B297-6E1D1831D3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89456AE-EFB4-48B9-B590-443B6AC14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29222D-BF25-47BD-8CC7-5733D3CCEA6E}" type="datetime1">
              <a:rPr lang="it-IT" noProof="0" smtClean="0"/>
              <a:t>05/07/2020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27FEF9-F08B-4826-9DD0-63FA658A7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B960E9F-2C2A-48BA-B6BF-563F870F4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342767F-C36F-43F3-A3EC-D3C6B44B9C04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798675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28AEA5-CF5B-46EC-AFCD-A1666F7A5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6A9433B-22CF-4853-8DBF-691E749AB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1E0E8C-901D-425E-8AA7-D1BD6A0A0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B2DE33-5E48-41E6-A171-1F1A5B68AD1B}" type="datetime1">
              <a:rPr lang="it-IT" noProof="0" smtClean="0"/>
              <a:t>05/07/2020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43AFA12-E129-4E79-BFA1-62D435AD3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B0FACBF-8BF8-4D7A-9998-28CF5ED5D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342767F-C36F-43F3-A3EC-D3C6B44B9C04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690262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030F17FC-DE49-4934-B430-4C9047461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76A32B5B-6A1B-4AEE-BE18-97E2FB027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08" y="528137"/>
            <a:ext cx="9274676" cy="1172326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4400"/>
            </a:lvl1pPr>
          </a:lstStyle>
          <a:p>
            <a:pPr marL="0" lvl="0"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E82F367-9A62-40CE-A7F4-639F03D2E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1008" y="1717926"/>
            <a:ext cx="9274676" cy="510674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913902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96CBBF-B898-4624-B87C-C9C27F49D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A9F520-0160-42BB-B5EB-286558754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A2264E-8781-4139-B2FC-D79F40E5E510}" type="datetime1">
              <a:rPr lang="it-IT" noProof="0" smtClean="0"/>
              <a:t>05/07/2020</a:t>
            </a:fld>
            <a:endParaRPr lang="it-IT" noProof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01A3B6F-84CB-4C28-9DCE-EAEAE4896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8C62515-3D0D-4553-8E2C-85E88BDCD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342767F-C36F-43F3-A3EC-D3C6B44B9C04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41AE5E0F-98A9-4F28-ADEB-A5575BAFF8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122488"/>
            <a:ext cx="5132614" cy="4083050"/>
          </a:xfrm>
        </p:spPr>
        <p:txBody>
          <a:bodyPr rtlCol="0">
            <a:noAutofit/>
          </a:bodyPr>
          <a:lstStyle>
            <a:lvl1pPr marL="0" indent="0">
              <a:buFont typeface="Segoe UI" panose="020B0502040204020203" pitchFamily="34" charset="0"/>
              <a:buChar char=" "/>
              <a:defRPr sz="1800" b="1">
                <a:solidFill>
                  <a:schemeClr val="accent1"/>
                </a:solidFill>
              </a:defRPr>
            </a:lvl1pPr>
            <a:lvl2pPr marL="65088" indent="-65088">
              <a:spcBef>
                <a:spcPts val="1800"/>
              </a:spcBef>
              <a:spcAft>
                <a:spcPts val="600"/>
              </a:spcAft>
              <a:buFont typeface="Segoe UI" panose="020B0502040204020203" pitchFamily="34" charset="0"/>
              <a:buChar char=" "/>
              <a:defRPr sz="1600"/>
            </a:lvl2pPr>
            <a:lvl3pPr marL="5715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400"/>
            </a:lvl3pPr>
            <a:lvl4pPr marL="1093788" indent="-228600">
              <a:defRPr sz="1200"/>
            </a:lvl4pPr>
            <a:lvl5pPr marL="1093788" indent="-228600">
              <a:defRPr sz="12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10" name="Segnaposto contenuto 8">
            <a:extLst>
              <a:ext uri="{FF2B5EF4-FFF2-40B4-BE49-F238E27FC236}">
                <a16:creationId xmlns:a16="http://schemas.microsoft.com/office/drawing/2014/main" id="{F9A8B0E0-E07A-49F7-B25F-4B478FADB3A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21186" y="2122488"/>
            <a:ext cx="5132614" cy="4083050"/>
          </a:xfrm>
        </p:spPr>
        <p:txBody>
          <a:bodyPr rtlCol="0">
            <a:noAutofit/>
          </a:bodyPr>
          <a:lstStyle>
            <a:lvl1pPr marL="0" indent="0">
              <a:buFont typeface="Segoe UI" panose="020B0502040204020203" pitchFamily="34" charset="0"/>
              <a:buChar char=" "/>
              <a:defRPr sz="1800" b="1">
                <a:solidFill>
                  <a:schemeClr val="accent1"/>
                </a:solidFill>
              </a:defRPr>
            </a:lvl1pPr>
            <a:lvl2pPr marL="65088" indent="-65088"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  <a:buFont typeface="Segoe UI" panose="020B0502040204020203" pitchFamily="34" charset="0"/>
              <a:buChar char=" "/>
              <a:defRPr sz="1600"/>
            </a:lvl2pPr>
            <a:lvl3pPr marL="5715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400"/>
            </a:lvl3pPr>
            <a:lvl4pPr marL="1093788" indent="-228600">
              <a:defRPr sz="1200"/>
            </a:lvl4pPr>
            <a:lvl5pPr marL="1093788" indent="-228600">
              <a:defRPr sz="12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984920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1_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96CBBF-B898-4624-B87C-C9C27F49D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A9F520-0160-42BB-B5EB-286558754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63BD8A-5E02-4DE2-BB37-54A3BE620EE7}" type="datetime1">
              <a:rPr lang="it-IT" noProof="0" smtClean="0"/>
              <a:t>05/07/2020</a:t>
            </a:fld>
            <a:endParaRPr lang="it-IT" noProof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01A3B6F-84CB-4C28-9DCE-EAEAE4896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8C62515-3D0D-4553-8E2C-85E88BDCD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342767F-C36F-43F3-A3EC-D3C6B44B9C04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41AE5E0F-98A9-4F28-ADEB-A5575BAFF8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122488"/>
            <a:ext cx="3450661" cy="4083050"/>
          </a:xfrm>
        </p:spPr>
        <p:txBody>
          <a:bodyPr rtlCol="0" anchor="ctr">
            <a:noAutofit/>
          </a:bodyPr>
          <a:lstStyle>
            <a:lvl1pPr marL="0" indent="0" algn="ctr">
              <a:buFont typeface="Segoe UI" panose="020B0502040204020203" pitchFamily="34" charset="0"/>
              <a:buChar char=" "/>
              <a:defRPr sz="1800" b="1">
                <a:solidFill>
                  <a:schemeClr val="accent1"/>
                </a:solidFill>
              </a:defRPr>
            </a:lvl1pPr>
            <a:lvl2pPr marL="65088" indent="-65088">
              <a:spcBef>
                <a:spcPts val="1800"/>
              </a:spcBef>
              <a:spcAft>
                <a:spcPts val="600"/>
              </a:spcAft>
              <a:buFont typeface="Segoe UI" panose="020B0502040204020203" pitchFamily="34" charset="0"/>
              <a:buChar char=" "/>
              <a:defRPr sz="1600"/>
            </a:lvl2pPr>
            <a:lvl3pPr marL="5715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400"/>
            </a:lvl3pPr>
            <a:lvl4pPr marL="1093788" indent="-228600">
              <a:defRPr sz="1200"/>
            </a:lvl4pPr>
            <a:lvl5pPr marL="1093788" indent="-228600">
              <a:defRPr sz="12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12" name="Segnaposto contenuto 8">
            <a:extLst>
              <a:ext uri="{FF2B5EF4-FFF2-40B4-BE49-F238E27FC236}">
                <a16:creationId xmlns:a16="http://schemas.microsoft.com/office/drawing/2014/main" id="{8C66BE67-91A6-49CD-A166-4EFD27D36C0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70669" y="2122488"/>
            <a:ext cx="3450661" cy="4083050"/>
          </a:xfrm>
        </p:spPr>
        <p:txBody>
          <a:bodyPr rtlCol="0" anchor="ctr">
            <a:noAutofit/>
          </a:bodyPr>
          <a:lstStyle>
            <a:lvl1pPr marL="0" indent="0" algn="ctr">
              <a:buFont typeface="Segoe UI" panose="020B0502040204020203" pitchFamily="34" charset="0"/>
              <a:buChar char=" "/>
              <a:defRPr sz="1800" b="1">
                <a:solidFill>
                  <a:schemeClr val="accent1"/>
                </a:solidFill>
              </a:defRPr>
            </a:lvl1pPr>
            <a:lvl2pPr marL="65088" indent="-65088">
              <a:spcBef>
                <a:spcPts val="1800"/>
              </a:spcBef>
              <a:spcAft>
                <a:spcPts val="600"/>
              </a:spcAft>
              <a:buFont typeface="Segoe UI" panose="020B0502040204020203" pitchFamily="34" charset="0"/>
              <a:buChar char=" "/>
              <a:defRPr sz="1600"/>
            </a:lvl2pPr>
            <a:lvl3pPr marL="5715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400"/>
            </a:lvl3pPr>
            <a:lvl4pPr marL="1093788" indent="-228600">
              <a:defRPr sz="1200"/>
            </a:lvl4pPr>
            <a:lvl5pPr marL="1093788" indent="-228600">
              <a:defRPr sz="12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13" name="Segnaposto contenuto 8">
            <a:extLst>
              <a:ext uri="{FF2B5EF4-FFF2-40B4-BE49-F238E27FC236}">
                <a16:creationId xmlns:a16="http://schemas.microsoft.com/office/drawing/2014/main" id="{9A73E789-A47B-493F-BD60-32422000C6B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03139" y="2122488"/>
            <a:ext cx="3450661" cy="4083050"/>
          </a:xfrm>
        </p:spPr>
        <p:txBody>
          <a:bodyPr rtlCol="0" anchor="ctr">
            <a:noAutofit/>
          </a:bodyPr>
          <a:lstStyle>
            <a:lvl1pPr marL="0" indent="0" algn="ctr">
              <a:buFont typeface="Segoe UI" panose="020B0502040204020203" pitchFamily="34" charset="0"/>
              <a:buChar char=" "/>
              <a:defRPr sz="1800" b="1">
                <a:solidFill>
                  <a:schemeClr val="accent1"/>
                </a:solidFill>
              </a:defRPr>
            </a:lvl1pPr>
            <a:lvl2pPr marL="65088" indent="-65088">
              <a:spcBef>
                <a:spcPts val="1800"/>
              </a:spcBef>
              <a:spcAft>
                <a:spcPts val="600"/>
              </a:spcAft>
              <a:buFont typeface="Segoe UI" panose="020B0502040204020203" pitchFamily="34" charset="0"/>
              <a:buChar char=" "/>
              <a:defRPr sz="1600"/>
            </a:lvl2pPr>
            <a:lvl3pPr marL="5715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400"/>
            </a:lvl3pPr>
            <a:lvl4pPr marL="1093788" indent="-228600">
              <a:defRPr sz="1200"/>
            </a:lvl4pPr>
            <a:lvl5pPr marL="1093788" indent="-228600">
              <a:defRPr sz="12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BFC78D6D-D6FA-4ABF-8565-3BFF1B362A45}"/>
              </a:ext>
            </a:extLst>
          </p:cNvPr>
          <p:cNvCxnSpPr/>
          <p:nvPr userDrawn="1"/>
        </p:nvCxnSpPr>
        <p:spPr>
          <a:xfrm>
            <a:off x="4335277" y="2122488"/>
            <a:ext cx="0" cy="408305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CB95B52-D4CC-44EE-9F94-F106A8238740}"/>
              </a:ext>
            </a:extLst>
          </p:cNvPr>
          <p:cNvCxnSpPr/>
          <p:nvPr userDrawn="1"/>
        </p:nvCxnSpPr>
        <p:spPr>
          <a:xfrm>
            <a:off x="7866780" y="2122488"/>
            <a:ext cx="0" cy="408305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885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>
            <a:extLst>
              <a:ext uri="{FF2B5EF4-FFF2-40B4-BE49-F238E27FC236}">
                <a16:creationId xmlns:a16="http://schemas.microsoft.com/office/drawing/2014/main" id="{86D1ED74-0D66-49A5-B190-A7DE0E67A6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7"/>
            <a:ext cx="12192000" cy="3167063"/>
          </a:xfrm>
          <a:prstGeom prst="rect">
            <a:avLst/>
          </a:prstGeom>
        </p:spPr>
      </p:pic>
      <p:sp>
        <p:nvSpPr>
          <p:cNvPr id="18" name="Ovale 17">
            <a:extLst>
              <a:ext uri="{FF2B5EF4-FFF2-40B4-BE49-F238E27FC236}">
                <a16:creationId xmlns:a16="http://schemas.microsoft.com/office/drawing/2014/main" id="{0B519A99-FF44-472F-B22E-5F86CEAB9C59}"/>
              </a:ext>
            </a:extLst>
          </p:cNvPr>
          <p:cNvSpPr/>
          <p:nvPr userDrawn="1"/>
        </p:nvSpPr>
        <p:spPr>
          <a:xfrm>
            <a:off x="4693237" y="1847294"/>
            <a:ext cx="2670292" cy="26702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49EC5AF5-F2E8-491C-BA10-ABF9E30E73D8}"/>
              </a:ext>
            </a:extLst>
          </p:cNvPr>
          <p:cNvSpPr/>
          <p:nvPr userDrawn="1"/>
        </p:nvSpPr>
        <p:spPr>
          <a:xfrm>
            <a:off x="8513368" y="1847294"/>
            <a:ext cx="2670292" cy="26702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31915790-803C-4DD9-87FC-7880EE0EAC52}"/>
              </a:ext>
            </a:extLst>
          </p:cNvPr>
          <p:cNvSpPr/>
          <p:nvPr userDrawn="1"/>
        </p:nvSpPr>
        <p:spPr>
          <a:xfrm>
            <a:off x="910053" y="1892626"/>
            <a:ext cx="2670292" cy="26702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DE42C05-3195-4529-840F-8A6EADA6AA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2129" y="4764856"/>
            <a:ext cx="3037114" cy="1907586"/>
          </a:xfrm>
        </p:spPr>
        <p:txBody>
          <a:bodyPr rtlCol="0">
            <a:normAutofit/>
          </a:bodyPr>
          <a:lstStyle>
            <a:lvl1pPr marL="65088" indent="-65088">
              <a:lnSpc>
                <a:spcPct val="100000"/>
              </a:lnSpc>
              <a:spcBef>
                <a:spcPts val="0"/>
              </a:spcBef>
              <a:buSzPct val="75000"/>
              <a:buFont typeface="Segoe UI" panose="020B0502040204020203" pitchFamily="34" charset="0"/>
              <a:buChar char=" "/>
              <a:defRPr sz="1800"/>
            </a:lvl1pPr>
            <a:lvl2pPr marL="519113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6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831B9BD-554C-40FA-8C90-F818F61C4557}"/>
              </a:ext>
            </a:extLst>
          </p:cNvPr>
          <p:cNvSpPr/>
          <p:nvPr userDrawn="1"/>
        </p:nvSpPr>
        <p:spPr>
          <a:xfrm>
            <a:off x="8892073" y="4282411"/>
            <a:ext cx="1912883" cy="4099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>
              <a:solidFill>
                <a:schemeClr val="bg1"/>
              </a:solidFill>
            </a:endParaRP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1ED3FE72-F542-4BD9-81A4-FB9FDE700A2A}"/>
              </a:ext>
            </a:extLst>
          </p:cNvPr>
          <p:cNvSpPr/>
          <p:nvPr userDrawn="1"/>
        </p:nvSpPr>
        <p:spPr>
          <a:xfrm>
            <a:off x="5071942" y="4282411"/>
            <a:ext cx="1912883" cy="4099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>
              <a:solidFill>
                <a:schemeClr val="bg1"/>
              </a:solidFill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AF9C24C6-88D8-4D3F-AFDC-A6C9E2922736}"/>
              </a:ext>
            </a:extLst>
          </p:cNvPr>
          <p:cNvSpPr/>
          <p:nvPr userDrawn="1"/>
        </p:nvSpPr>
        <p:spPr>
          <a:xfrm>
            <a:off x="1288758" y="4282411"/>
            <a:ext cx="1912883" cy="4099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>
              <a:solidFill>
                <a:schemeClr val="bg1"/>
              </a:solidFill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499F6D5-2ED8-4FD9-B5B2-9093B4C10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7386" y="4298200"/>
            <a:ext cx="1877308" cy="358025"/>
          </a:xfrm>
          <a:grpFill/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en-US" sz="1800" b="1" cap="none" spc="0" smtClean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Aft>
                <a:spcPts val="1200"/>
              </a:spcAft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3BA39E9-D45A-443C-A58B-17D0B5D5CF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71942" y="4298200"/>
            <a:ext cx="1912883" cy="358025"/>
          </a:xfrm>
          <a:grpFill/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en-US" sz="1800" b="1" cap="none" spc="0" smtClean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Aft>
                <a:spcPts val="1200"/>
              </a:spcAft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15" name="Segnaposto testo 4">
            <a:extLst>
              <a:ext uri="{FF2B5EF4-FFF2-40B4-BE49-F238E27FC236}">
                <a16:creationId xmlns:a16="http://schemas.microsoft.com/office/drawing/2014/main" id="{D42B0D44-387D-4C24-B5F0-F47FD12154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92073" y="4264288"/>
            <a:ext cx="1912883" cy="422012"/>
          </a:xfrm>
          <a:grpFill/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en-US" sz="1800" b="1" cap="none" spc="0" smtClean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Aft>
                <a:spcPts val="1200"/>
              </a:spcAft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24" name="Segnaposto contenuto 3">
            <a:extLst>
              <a:ext uri="{FF2B5EF4-FFF2-40B4-BE49-F238E27FC236}">
                <a16:creationId xmlns:a16="http://schemas.microsoft.com/office/drawing/2014/main" id="{9F3ACD07-A1A8-4C77-9A5E-A152399BF1A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509826" y="4764856"/>
            <a:ext cx="3037114" cy="1907586"/>
          </a:xfrm>
        </p:spPr>
        <p:txBody>
          <a:bodyPr rtlCol="0">
            <a:normAutofit/>
          </a:bodyPr>
          <a:lstStyle>
            <a:lvl1pPr marL="65088" indent="-65088">
              <a:lnSpc>
                <a:spcPct val="100000"/>
              </a:lnSpc>
              <a:spcBef>
                <a:spcPts val="0"/>
              </a:spcBef>
              <a:buSzPct val="75000"/>
              <a:buFont typeface="Segoe UI" panose="020B0502040204020203" pitchFamily="34" charset="0"/>
              <a:buChar char=" "/>
              <a:defRPr sz="1800"/>
            </a:lvl1pPr>
            <a:lvl2pPr marL="519113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6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</p:txBody>
      </p:sp>
      <p:sp>
        <p:nvSpPr>
          <p:cNvPr id="25" name="Segnaposto contenuto 3">
            <a:extLst>
              <a:ext uri="{FF2B5EF4-FFF2-40B4-BE49-F238E27FC236}">
                <a16:creationId xmlns:a16="http://schemas.microsoft.com/office/drawing/2014/main" id="{35A00728-0390-449B-A9C3-B2E70E7B87F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29957" y="4764856"/>
            <a:ext cx="3037114" cy="1907586"/>
          </a:xfrm>
        </p:spPr>
        <p:txBody>
          <a:bodyPr rtlCol="0">
            <a:normAutofit/>
          </a:bodyPr>
          <a:lstStyle>
            <a:lvl1pPr marL="65088" indent="-65088">
              <a:lnSpc>
                <a:spcPct val="100000"/>
              </a:lnSpc>
              <a:spcBef>
                <a:spcPts val="0"/>
              </a:spcBef>
              <a:buSzPct val="75000"/>
              <a:buFont typeface="Segoe UI" panose="020B0502040204020203" pitchFamily="34" charset="0"/>
              <a:buChar char=" "/>
              <a:defRPr sz="1800"/>
            </a:lvl1pPr>
            <a:lvl2pPr marL="519113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6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</p:txBody>
      </p:sp>
      <p:sp>
        <p:nvSpPr>
          <p:cNvPr id="27" name="Titolo 26">
            <a:extLst>
              <a:ext uri="{FF2B5EF4-FFF2-40B4-BE49-F238E27FC236}">
                <a16:creationId xmlns:a16="http://schemas.microsoft.com/office/drawing/2014/main" id="{68A52873-F950-4E21-95F3-B294D0B9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1" name="Segnaposto immagine 30">
            <a:extLst>
              <a:ext uri="{FF2B5EF4-FFF2-40B4-BE49-F238E27FC236}">
                <a16:creationId xmlns:a16="http://schemas.microsoft.com/office/drawing/2014/main" id="{19C60224-04AE-4754-B02D-77F7807365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87518" y="2106669"/>
            <a:ext cx="1912828" cy="1912826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2" name="Segnaposto immagine 30">
            <a:extLst>
              <a:ext uri="{FF2B5EF4-FFF2-40B4-BE49-F238E27FC236}">
                <a16:creationId xmlns:a16="http://schemas.microsoft.com/office/drawing/2014/main" id="{0DB3A35F-50DF-4731-9C74-A6E9A24FBFB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71997" y="2106669"/>
            <a:ext cx="1912828" cy="1912826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3" name="Segnaposto immagine 30">
            <a:extLst>
              <a:ext uri="{FF2B5EF4-FFF2-40B4-BE49-F238E27FC236}">
                <a16:creationId xmlns:a16="http://schemas.microsoft.com/office/drawing/2014/main" id="{90215D81-6F8E-4563-B187-421039C2AC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92128" y="2106669"/>
            <a:ext cx="1912828" cy="1912826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860F1F5E-0F8E-4292-A2C4-57224605234E}"/>
              </a:ext>
            </a:extLst>
          </p:cNvPr>
          <p:cNvSpPr/>
          <p:nvPr userDrawn="1"/>
        </p:nvSpPr>
        <p:spPr>
          <a:xfrm>
            <a:off x="571460" y="1052623"/>
            <a:ext cx="563526" cy="6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36764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B45456-20FC-48A7-BE67-71488B45A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FDB51B5-1DF3-41CD-A957-E9A05361A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762D2D-935D-4843-A443-BF67B0EDB978}" type="datetime1">
              <a:rPr lang="it-IT" noProof="0" smtClean="0"/>
              <a:t>05/07/2020</a:t>
            </a:fld>
            <a:endParaRPr lang="it-IT" noProof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500CD5D-2F5B-4547-8B71-EF4448AB4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A621205-E349-470A-A959-45D60D201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342767F-C36F-43F3-A3EC-D3C6B44B9C04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949997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6B6D9F9-5A76-47FC-B76A-79DF99E98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F12F78-8008-4501-8013-A42BE3FA2DC1}" type="datetime1">
              <a:rPr lang="it-IT" noProof="0" smtClean="0"/>
              <a:t>05/07/2020</a:t>
            </a:fld>
            <a:endParaRPr lang="it-IT" noProof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A946DF5-B260-48EA-A562-51A920C2B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5132BD4-E04A-4497-8494-72AA7909C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342767F-C36F-43F3-A3EC-D3C6B44B9C04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28409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A47EEF-0759-477E-AA5C-EB9060CEB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63F86D4-5180-4D02-9937-52B7F61EF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1B84DC1-0189-44BD-9FB8-DF70AE924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52F859-BAB6-47E1-84CE-F77AAB1DF356}" type="datetime1">
              <a:rPr lang="it-IT" noProof="0" smtClean="0"/>
              <a:t>05/07/2020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C24F59F-8F03-4A4D-8859-9298A260C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93CA1F9-A38C-468E-ACB7-25764D97F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342767F-C36F-43F3-A3EC-D3C6B44B9C04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241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o 6">
            <a:extLst>
              <a:ext uri="{FF2B5EF4-FFF2-40B4-BE49-F238E27FC236}">
                <a16:creationId xmlns:a16="http://schemas.microsoft.com/office/drawing/2014/main" id="{9F4D1852-0B32-43A2-AF32-062E9EC37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547"/>
            <a:ext cx="12192000" cy="3316716"/>
            <a:chOff x="0" y="4547"/>
            <a:chExt cx="12192000" cy="3316716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1287464D-F58B-492E-A7E1-17EC8F310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547"/>
              <a:ext cx="12192000" cy="3167063"/>
            </a:xfrm>
            <a:prstGeom prst="rect">
              <a:avLst/>
            </a:prstGeom>
          </p:spPr>
        </p:pic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AD0FA97E-93E9-45A9-967A-DD905690C756}"/>
                </a:ext>
              </a:extLst>
            </p:cNvPr>
            <p:cNvSpPr/>
            <p:nvPr/>
          </p:nvSpPr>
          <p:spPr>
            <a:xfrm>
              <a:off x="0" y="1892300"/>
              <a:ext cx="12192000" cy="1428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</p:grpSp>
      <p:pic>
        <p:nvPicPr>
          <p:cNvPr id="10" name="Immagine 9">
            <a:extLst>
              <a:ext uri="{FF2B5EF4-FFF2-40B4-BE49-F238E27FC236}">
                <a16:creationId xmlns:a16="http://schemas.microsoft.com/office/drawing/2014/main" id="{71C049FA-04F3-4E83-A400-653730E5E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200" y="1"/>
            <a:ext cx="3225800" cy="2799040"/>
          </a:xfrm>
          <a:prstGeom prst="rect">
            <a:avLst/>
          </a:prstGeom>
        </p:spPr>
      </p:pic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165AE06-C1A4-479D-961E-89F2BE937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872" y="365125"/>
            <a:ext cx="10750550" cy="777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01D420E-5AA3-46FF-924E-C64826528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51265"/>
            <a:ext cx="10515600" cy="4125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0EAE446-2533-44B0-A61C-6E26403478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E70CDEDC-238F-4E34-8F02-2C97E877F6A1}" type="datetime1">
              <a:rPr lang="it-IT" noProof="0" smtClean="0"/>
              <a:t>05/07/2020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845CCA6-6249-4EEF-8EB6-5880D7FD27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94EE8A-DDD1-41D0-8553-81C0B037F4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342767F-C36F-43F3-A3EC-D3C6B44B9C04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BD81BBC1-20E7-4568-BB16-09A7F298515E}"/>
              </a:ext>
            </a:extLst>
          </p:cNvPr>
          <p:cNvSpPr/>
          <p:nvPr userDrawn="1"/>
        </p:nvSpPr>
        <p:spPr>
          <a:xfrm>
            <a:off x="571460" y="1052623"/>
            <a:ext cx="563526" cy="61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334054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3" r:id="rId6"/>
    <p:sldLayoutId id="2147483654" r:id="rId7"/>
    <p:sldLayoutId id="2147483655" r:id="rId8"/>
    <p:sldLayoutId id="2147483658" r:id="rId9"/>
    <p:sldLayoutId id="2147483659" r:id="rId1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000" b="1" kern="1200" dirty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37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10" Type="http://schemas.openxmlformats.org/officeDocument/2006/relationships/image" Target="../media/image39.pn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profile/albi9702#!/vizhome/Progetto_Data_Visualization/Storia1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10" Type="http://schemas.openxmlformats.org/officeDocument/2006/relationships/image" Target="../media/image15.svg"/><Relationship Id="rId4" Type="http://schemas.openxmlformats.org/officeDocument/2006/relationships/diagramData" Target="../diagrams/data3.xml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5.svg"/><Relationship Id="rId7" Type="http://schemas.openxmlformats.org/officeDocument/2006/relationships/diagramColors" Target="../diagrams/colors4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10" Type="http://schemas.openxmlformats.org/officeDocument/2006/relationships/image" Target="../media/image24.png"/><Relationship Id="rId4" Type="http://schemas.openxmlformats.org/officeDocument/2006/relationships/diagramData" Target="../diagrams/data4.xml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5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diagramLayout" Target="../diagrams/layout6.xml"/><Relationship Id="rId7" Type="http://schemas.openxmlformats.org/officeDocument/2006/relationships/image" Target="../media/image16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10" Type="http://schemas.openxmlformats.org/officeDocument/2006/relationships/image" Target="../media/image32.pn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97FF5CCF-9A2C-4ADE-91EB-3F2305FAA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olo 5">
            <a:extLst>
              <a:ext uri="{FF2B5EF4-FFF2-40B4-BE49-F238E27FC236}">
                <a16:creationId xmlns:a16="http://schemas.microsoft.com/office/drawing/2014/main" id="{D41F38D0-D1DC-424C-A95E-CA9BA32661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701" y="3048691"/>
            <a:ext cx="10974598" cy="1513164"/>
          </a:xfrm>
        </p:spPr>
        <p:txBody>
          <a:bodyPr rtlCol="0"/>
          <a:lstStyle/>
          <a:p>
            <a:r>
              <a:rPr lang="en-US" b="1" dirty="0"/>
              <a:t>Does the weather actually affect your mood?</a:t>
            </a:r>
            <a:endParaRPr lang="it-IT" b="1" dirty="0"/>
          </a:p>
        </p:txBody>
      </p:sp>
      <p:sp>
        <p:nvSpPr>
          <p:cNvPr id="13" name="Sottotitolo 12">
            <a:extLst>
              <a:ext uri="{FF2B5EF4-FFF2-40B4-BE49-F238E27FC236}">
                <a16:creationId xmlns:a16="http://schemas.microsoft.com/office/drawing/2014/main" id="{E38BC034-3AAF-43AF-B5D3-540617DEE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9313" y="5682950"/>
            <a:ext cx="2253448" cy="891519"/>
          </a:xfrm>
        </p:spPr>
        <p:txBody>
          <a:bodyPr rtlCol="0"/>
          <a:lstStyle/>
          <a:p>
            <a:r>
              <a:rPr lang="it-IT" dirty="0"/>
              <a:t>Carrara </a:t>
            </a:r>
            <a:r>
              <a:rPr lang="it-IT" b="0" dirty="0"/>
              <a:t>Gabriele</a:t>
            </a:r>
          </a:p>
          <a:p>
            <a:r>
              <a:rPr lang="it-IT" dirty="0"/>
              <a:t>Filosa </a:t>
            </a:r>
            <a:r>
              <a:rPr lang="it-IT" b="0" dirty="0"/>
              <a:t>Alberto</a:t>
            </a:r>
          </a:p>
        </p:txBody>
      </p:sp>
      <p:pic>
        <p:nvPicPr>
          <p:cNvPr id="1028" name="Picture 4" descr="Data Science – Corso di Laurea Magistrale in Data Science ...">
            <a:extLst>
              <a:ext uri="{FF2B5EF4-FFF2-40B4-BE49-F238E27FC236}">
                <a16:creationId xmlns:a16="http://schemas.microsoft.com/office/drawing/2014/main" id="{67424ABF-5B32-4659-A091-29E0DF921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" y="198905"/>
            <a:ext cx="487680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ottotitolo 12">
            <a:extLst>
              <a:ext uri="{FF2B5EF4-FFF2-40B4-BE49-F238E27FC236}">
                <a16:creationId xmlns:a16="http://schemas.microsoft.com/office/drawing/2014/main" id="{E6807C61-DE68-4E44-B0DB-34C390228C2B}"/>
              </a:ext>
            </a:extLst>
          </p:cNvPr>
          <p:cNvSpPr txBox="1">
            <a:spLocks/>
          </p:cNvSpPr>
          <p:nvPr/>
        </p:nvSpPr>
        <p:spPr>
          <a:xfrm>
            <a:off x="8614378" y="5682950"/>
            <a:ext cx="3345038" cy="8915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200" b="1">
                <a:solidFill>
                  <a:schemeClr val="bg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it-IT" dirty="0"/>
              <a:t>Data Management</a:t>
            </a:r>
          </a:p>
          <a:p>
            <a:pPr algn="r"/>
            <a:r>
              <a:rPr lang="it-IT" b="0" dirty="0" err="1"/>
              <a:t>a.a</a:t>
            </a:r>
            <a:r>
              <a:rPr lang="it-IT" b="0" dirty="0"/>
              <a:t>. 2019 - 2020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8320DEE-516F-46CF-8A01-0EA21DAA4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584" y="5598326"/>
            <a:ext cx="1015767" cy="106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61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8CB5CEDF-4A7C-4567-9688-84943488AF44}"/>
              </a:ext>
            </a:extLst>
          </p:cNvPr>
          <p:cNvSpPr/>
          <p:nvPr/>
        </p:nvSpPr>
        <p:spPr>
          <a:xfrm>
            <a:off x="583866" y="635358"/>
            <a:ext cx="269894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4400" b="1" dirty="0">
                <a:solidFill>
                  <a:prstClr val="white"/>
                </a:solidFill>
              </a:rPr>
              <a:t>STORAGE</a:t>
            </a:r>
            <a:endParaRPr lang="it-IT" dirty="0"/>
          </a:p>
        </p:txBody>
      </p:sp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C679EC21-DE5E-44B2-AA5A-57C4697E28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4328153"/>
              </p:ext>
            </p:extLst>
          </p:nvPr>
        </p:nvGraphicFramePr>
        <p:xfrm>
          <a:off x="3469081" y="2775793"/>
          <a:ext cx="8426636" cy="38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2315E61B-46EC-4EA6-82A1-89575D4BE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6707" y="3148150"/>
            <a:ext cx="769442" cy="76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son - Free interface icons">
            <a:extLst>
              <a:ext uri="{FF2B5EF4-FFF2-40B4-BE49-F238E27FC236}">
                <a16:creationId xmlns:a16="http://schemas.microsoft.com/office/drawing/2014/main" id="{0B5E035D-7628-40FF-BC04-15E4468C5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149" y="4386590"/>
            <a:ext cx="596279" cy="596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94E3EB3E-8322-45BD-B257-6CC81FBD9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139" y="5500113"/>
            <a:ext cx="668577" cy="66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adoop vs. MongoDB: quale piattaforma è migliore per gestire i big ...">
            <a:extLst>
              <a:ext uri="{FF2B5EF4-FFF2-40B4-BE49-F238E27FC236}">
                <a16:creationId xmlns:a16="http://schemas.microsoft.com/office/drawing/2014/main" id="{B16F11F5-3B7E-4413-867F-E61EBC710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72" y="3532871"/>
            <a:ext cx="1966913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548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egnaposto contenuto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EF2D2E4D-1850-4189-ACFF-CBE94E673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3411"/>
            <a:ext cx="12193170" cy="6424043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BA83E299-7BD8-4BFD-A5B0-1C92E03F8513}"/>
              </a:ext>
            </a:extLst>
          </p:cNvPr>
          <p:cNvSpPr/>
          <p:nvPr/>
        </p:nvSpPr>
        <p:spPr>
          <a:xfrm>
            <a:off x="0" y="64625"/>
            <a:ext cx="121931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>
                <a:hlinkClick r:id="rId3"/>
              </a:rPr>
              <a:t>https://public.tableau.com/profile/albi9702#!/vizhome/Progetto_Data_Visualization/Storia1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00908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egnaposto contenuto 4" descr="Immagine che contiene testo, mappa, acqua, largo&#10;&#10;Descrizione generata automaticamente">
            <a:extLst>
              <a:ext uri="{FF2B5EF4-FFF2-40B4-BE49-F238E27FC236}">
                <a16:creationId xmlns:a16="http://schemas.microsoft.com/office/drawing/2014/main" id="{69D86A90-8D61-41E3-92DF-E36191524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61914"/>
            <a:ext cx="12191999" cy="633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74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egnaposto contenuto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18B6366-B277-4CA1-A7FC-F8A235262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837"/>
            <a:ext cx="12181108" cy="641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25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ottotitolo 12">
            <a:extLst>
              <a:ext uri="{FF2B5EF4-FFF2-40B4-BE49-F238E27FC236}">
                <a16:creationId xmlns:a16="http://schemas.microsoft.com/office/drawing/2014/main" id="{13F98EDD-BEC6-4CE9-A4F6-37E0005930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5020" y="477303"/>
            <a:ext cx="2875295" cy="726649"/>
          </a:xfrm>
        </p:spPr>
        <p:txBody>
          <a:bodyPr rtlCol="0"/>
          <a:lstStyle/>
          <a:p>
            <a:r>
              <a:rPr lang="it-IT" sz="4400" dirty="0"/>
              <a:t>OBIETTIVI</a:t>
            </a:r>
            <a:endParaRPr lang="it-IT" sz="4400" b="0" dirty="0"/>
          </a:p>
        </p:txBody>
      </p:sp>
      <p:graphicFrame>
        <p:nvGraphicFramePr>
          <p:cNvPr id="12" name="Segnaposto contenuto 2">
            <a:extLst>
              <a:ext uri="{FF2B5EF4-FFF2-40B4-BE49-F238E27FC236}">
                <a16:creationId xmlns:a16="http://schemas.microsoft.com/office/drawing/2014/main" id="{D27D91DF-F527-4318-BB74-1528D5F503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0198562"/>
              </p:ext>
            </p:extLst>
          </p:nvPr>
        </p:nvGraphicFramePr>
        <p:xfrm>
          <a:off x="2930349" y="2209799"/>
          <a:ext cx="6331302" cy="4537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Elemento grafico 12" descr="Tiro a segno">
            <a:extLst>
              <a:ext uri="{FF2B5EF4-FFF2-40B4-BE49-F238E27FC236}">
                <a16:creationId xmlns:a16="http://schemas.microsoft.com/office/drawing/2014/main" id="{A6A543EC-08A0-4D81-AD94-E45595E3F9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06017" y="84749"/>
            <a:ext cx="1459003" cy="1459003"/>
          </a:xfrm>
          <a:prstGeom prst="rect">
            <a:avLst/>
          </a:pr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BA9C4326-BD25-4A26-A67C-C879E565DEA6}"/>
              </a:ext>
            </a:extLst>
          </p:cNvPr>
          <p:cNvSpPr/>
          <p:nvPr/>
        </p:nvSpPr>
        <p:spPr>
          <a:xfrm>
            <a:off x="105508" y="3754315"/>
            <a:ext cx="2039815" cy="1354016"/>
          </a:xfrm>
          <a:prstGeom prst="rect">
            <a:avLst/>
          </a:prstGeom>
          <a:solidFill>
            <a:srgbClr val="384449"/>
          </a:solidFill>
          <a:ln>
            <a:solidFill>
              <a:srgbClr val="3844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EA3BCE78-359B-4565-B07E-216BAB1641F2}"/>
              </a:ext>
            </a:extLst>
          </p:cNvPr>
          <p:cNvSpPr/>
          <p:nvPr/>
        </p:nvSpPr>
        <p:spPr>
          <a:xfrm>
            <a:off x="9437077" y="5199184"/>
            <a:ext cx="2039815" cy="1354016"/>
          </a:xfrm>
          <a:prstGeom prst="rect">
            <a:avLst/>
          </a:prstGeom>
          <a:solidFill>
            <a:srgbClr val="384449"/>
          </a:solidFill>
          <a:ln>
            <a:solidFill>
              <a:srgbClr val="3844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811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CC1A0DFF-27B5-47B7-BEBD-F691D0E4D56D}"/>
              </a:ext>
            </a:extLst>
          </p:cNvPr>
          <p:cNvSpPr/>
          <p:nvPr/>
        </p:nvSpPr>
        <p:spPr>
          <a:xfrm>
            <a:off x="9498623" y="5225561"/>
            <a:ext cx="2039815" cy="1354016"/>
          </a:xfrm>
          <a:prstGeom prst="rect">
            <a:avLst/>
          </a:prstGeom>
          <a:solidFill>
            <a:srgbClr val="384449"/>
          </a:solidFill>
          <a:ln>
            <a:solidFill>
              <a:srgbClr val="3844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ottotitolo 12">
            <a:extLst>
              <a:ext uri="{FF2B5EF4-FFF2-40B4-BE49-F238E27FC236}">
                <a16:creationId xmlns:a16="http://schemas.microsoft.com/office/drawing/2014/main" id="{13F98EDD-BEC6-4CE9-A4F6-37E0005930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5021" y="450926"/>
            <a:ext cx="3731198" cy="726649"/>
          </a:xfrm>
        </p:spPr>
        <p:txBody>
          <a:bodyPr rtlCol="0"/>
          <a:lstStyle/>
          <a:p>
            <a:r>
              <a:rPr lang="it-IT" sz="4400" dirty="0"/>
              <a:t>BIG DATA: V-</a:t>
            </a:r>
            <a:endParaRPr lang="it-IT" sz="4400" b="0" dirty="0"/>
          </a:p>
        </p:txBody>
      </p:sp>
      <p:graphicFrame>
        <p:nvGraphicFramePr>
          <p:cNvPr id="12" name="Segnaposto contenuto 2">
            <a:extLst>
              <a:ext uri="{FF2B5EF4-FFF2-40B4-BE49-F238E27FC236}">
                <a16:creationId xmlns:a16="http://schemas.microsoft.com/office/drawing/2014/main" id="{D27D91DF-F527-4318-BB74-1528D5F503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7539811"/>
              </p:ext>
            </p:extLst>
          </p:nvPr>
        </p:nvGraphicFramePr>
        <p:xfrm>
          <a:off x="5316007" y="2420646"/>
          <a:ext cx="6331302" cy="4537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Elemento grafico 12" descr="Tiro a segno">
            <a:extLst>
              <a:ext uri="{FF2B5EF4-FFF2-40B4-BE49-F238E27FC236}">
                <a16:creationId xmlns:a16="http://schemas.microsoft.com/office/drawing/2014/main" id="{A6A543EC-08A0-4D81-AD94-E45595E3F9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06017" y="84749"/>
            <a:ext cx="1459003" cy="1459003"/>
          </a:xfrm>
          <a:prstGeom prst="rect">
            <a:avLst/>
          </a:pr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BA9C4326-BD25-4A26-A67C-C879E565DEA6}"/>
              </a:ext>
            </a:extLst>
          </p:cNvPr>
          <p:cNvSpPr/>
          <p:nvPr/>
        </p:nvSpPr>
        <p:spPr>
          <a:xfrm>
            <a:off x="105508" y="3754315"/>
            <a:ext cx="2039815" cy="1354016"/>
          </a:xfrm>
          <a:prstGeom prst="rect">
            <a:avLst/>
          </a:prstGeom>
          <a:solidFill>
            <a:srgbClr val="384449"/>
          </a:solidFill>
          <a:ln>
            <a:solidFill>
              <a:srgbClr val="3844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50" name="Picture 2" descr="Big Data Management: la parola chiave non è “storage” ma ...">
            <a:extLst>
              <a:ext uri="{FF2B5EF4-FFF2-40B4-BE49-F238E27FC236}">
                <a16:creationId xmlns:a16="http://schemas.microsoft.com/office/drawing/2014/main" id="{CAB0E01E-C533-450C-B17D-7A0FE1475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08" y="3123119"/>
            <a:ext cx="5388580" cy="261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87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ttotitolo 12">
            <a:extLst>
              <a:ext uri="{FF2B5EF4-FFF2-40B4-BE49-F238E27FC236}">
                <a16:creationId xmlns:a16="http://schemas.microsoft.com/office/drawing/2014/main" id="{F2517DA9-2699-4DE5-A75E-3E0F17955028}"/>
              </a:ext>
            </a:extLst>
          </p:cNvPr>
          <p:cNvSpPr txBox="1">
            <a:spLocks/>
          </p:cNvSpPr>
          <p:nvPr/>
        </p:nvSpPr>
        <p:spPr>
          <a:xfrm>
            <a:off x="5176053" y="637905"/>
            <a:ext cx="2875295" cy="726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4400" b="1" dirty="0">
                <a:solidFill>
                  <a:schemeClr val="bg1"/>
                </a:solidFill>
              </a:rPr>
              <a:t>VARIETY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FA6A16D-5F83-4BAC-BF9D-ED24A44B2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069" y="4079732"/>
            <a:ext cx="1808461" cy="180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Yahoo Weather Icons Transparent &amp; PNG Clipart Free Download - YAWD">
            <a:extLst>
              <a:ext uri="{FF2B5EF4-FFF2-40B4-BE49-F238E27FC236}">
                <a16:creationId xmlns:a16="http://schemas.microsoft.com/office/drawing/2014/main" id="{2660DB7A-4847-4961-9E75-D54951DB8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006" y="2566626"/>
            <a:ext cx="1724748" cy="172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5A959F75-BC51-4BDC-A61C-3EEC2B16F9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5880077"/>
              </p:ext>
            </p:extLst>
          </p:nvPr>
        </p:nvGraphicFramePr>
        <p:xfrm>
          <a:off x="1969477" y="1871809"/>
          <a:ext cx="7803172" cy="51893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Rettangolo 5" descr="Database">
            <a:extLst>
              <a:ext uri="{FF2B5EF4-FFF2-40B4-BE49-F238E27FC236}">
                <a16:creationId xmlns:a16="http://schemas.microsoft.com/office/drawing/2014/main" id="{34906956-D530-4D9A-ADA1-26990D4D0170}"/>
              </a:ext>
            </a:extLst>
          </p:cNvPr>
          <p:cNvSpPr/>
          <p:nvPr/>
        </p:nvSpPr>
        <p:spPr>
          <a:xfrm>
            <a:off x="4270602" y="556738"/>
            <a:ext cx="888983" cy="888983"/>
          </a:xfrm>
          <a:prstGeom prst="rect">
            <a:avLst/>
          </a:pr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039956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 descr="Database">
            <a:extLst>
              <a:ext uri="{FF2B5EF4-FFF2-40B4-BE49-F238E27FC236}">
                <a16:creationId xmlns:a16="http://schemas.microsoft.com/office/drawing/2014/main" id="{23357247-8B5F-4014-8E0F-D12C1B083ECF}"/>
              </a:ext>
            </a:extLst>
          </p:cNvPr>
          <p:cNvSpPr/>
          <p:nvPr/>
        </p:nvSpPr>
        <p:spPr>
          <a:xfrm>
            <a:off x="7191188" y="415732"/>
            <a:ext cx="888983" cy="888983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55CB4BC-0441-4BB7-9E45-12716A55C7F5}"/>
              </a:ext>
            </a:extLst>
          </p:cNvPr>
          <p:cNvSpPr/>
          <p:nvPr/>
        </p:nvSpPr>
        <p:spPr>
          <a:xfrm>
            <a:off x="8080171" y="475504"/>
            <a:ext cx="351923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4400" b="1" dirty="0">
                <a:solidFill>
                  <a:prstClr val="white"/>
                </a:solidFill>
              </a:rPr>
              <a:t>DATI METEO</a:t>
            </a:r>
            <a:endParaRPr lang="it-IT" dirty="0"/>
          </a:p>
        </p:txBody>
      </p:sp>
      <p:graphicFrame>
        <p:nvGraphicFramePr>
          <p:cNvPr id="9" name="Diagramma 8">
            <a:extLst>
              <a:ext uri="{FF2B5EF4-FFF2-40B4-BE49-F238E27FC236}">
                <a16:creationId xmlns:a16="http://schemas.microsoft.com/office/drawing/2014/main" id="{76F00491-5E57-4937-A12F-771F394478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1125319"/>
              </p:ext>
            </p:extLst>
          </p:nvPr>
        </p:nvGraphicFramePr>
        <p:xfrm>
          <a:off x="508000" y="2687782"/>
          <a:ext cx="8876146" cy="4024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074" name="Picture 2" descr="Code transparent html, Picture #1334767 code transparent html">
            <a:extLst>
              <a:ext uri="{FF2B5EF4-FFF2-40B4-BE49-F238E27FC236}">
                <a16:creationId xmlns:a16="http://schemas.microsoft.com/office/drawing/2014/main" id="{24CA324F-BB30-4E43-AFC4-D92F01B3D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70" y="3150746"/>
            <a:ext cx="679531" cy="67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sv Icon of Flat style - Available in SVG, PNG, EPS, AI &amp; Icon fonts">
            <a:extLst>
              <a:ext uri="{FF2B5EF4-FFF2-40B4-BE49-F238E27FC236}">
                <a16:creationId xmlns:a16="http://schemas.microsoft.com/office/drawing/2014/main" id="{7553442B-E75D-4E40-A2C2-3FC667D87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970" y="4307098"/>
            <a:ext cx="771754" cy="77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ode transparent html, Picture #1334767 code transparent html">
            <a:extLst>
              <a:ext uri="{FF2B5EF4-FFF2-40B4-BE49-F238E27FC236}">
                <a16:creationId xmlns:a16="http://schemas.microsoft.com/office/drawing/2014/main" id="{210C3156-0F42-44C1-871F-614AC9C25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32" y="5565121"/>
            <a:ext cx="679531" cy="67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144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 descr="Database">
            <a:extLst>
              <a:ext uri="{FF2B5EF4-FFF2-40B4-BE49-F238E27FC236}">
                <a16:creationId xmlns:a16="http://schemas.microsoft.com/office/drawing/2014/main" id="{B879E64C-551D-490B-A61F-6526B4693118}"/>
              </a:ext>
            </a:extLst>
          </p:cNvPr>
          <p:cNvSpPr/>
          <p:nvPr/>
        </p:nvSpPr>
        <p:spPr>
          <a:xfrm>
            <a:off x="588790" y="351199"/>
            <a:ext cx="888983" cy="888983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7E94A867-0996-4DAB-997D-026A83C33722}"/>
              </a:ext>
            </a:extLst>
          </p:cNvPr>
          <p:cNvSpPr/>
          <p:nvPr/>
        </p:nvSpPr>
        <p:spPr>
          <a:xfrm>
            <a:off x="1477773" y="410971"/>
            <a:ext cx="20283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4400" b="1" dirty="0">
                <a:solidFill>
                  <a:prstClr val="white"/>
                </a:solidFill>
              </a:rPr>
              <a:t>TWEET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64CDE19-41F5-4DFE-9030-256EEFDDA0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522"/>
          <a:stretch/>
        </p:blipFill>
        <p:spPr>
          <a:xfrm>
            <a:off x="4890889" y="2240691"/>
            <a:ext cx="6086205" cy="4143846"/>
          </a:xfrm>
          <a:prstGeom prst="rect">
            <a:avLst/>
          </a:prstGeom>
        </p:spPr>
      </p:pic>
      <p:sp>
        <p:nvSpPr>
          <p:cNvPr id="7" name="Sottotitolo 12">
            <a:extLst>
              <a:ext uri="{FF2B5EF4-FFF2-40B4-BE49-F238E27FC236}">
                <a16:creationId xmlns:a16="http://schemas.microsoft.com/office/drawing/2014/main" id="{8D4A845A-F56E-49BF-98E3-0EA532D125F2}"/>
              </a:ext>
            </a:extLst>
          </p:cNvPr>
          <p:cNvSpPr txBox="1">
            <a:spLocks/>
          </p:cNvSpPr>
          <p:nvPr/>
        </p:nvSpPr>
        <p:spPr>
          <a:xfrm>
            <a:off x="5569455" y="2540522"/>
            <a:ext cx="5134707" cy="4572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400" dirty="0">
                <a:solidFill>
                  <a:schemeClr val="tx1"/>
                </a:solidFill>
              </a:rPr>
              <a:t>Pacchetto </a:t>
            </a:r>
            <a:r>
              <a:rPr lang="it-IT" sz="1400" i="1" dirty="0" err="1">
                <a:solidFill>
                  <a:schemeClr val="tx1"/>
                </a:solidFill>
              </a:rPr>
              <a:t>GetOldTweets</a:t>
            </a:r>
            <a:r>
              <a:rPr lang="it-IT" sz="1400" i="1" dirty="0">
                <a:solidFill>
                  <a:schemeClr val="tx1"/>
                </a:solidFill>
              </a:rPr>
              <a:t> </a:t>
            </a:r>
            <a:r>
              <a:rPr lang="it-IT" sz="1400" dirty="0">
                <a:solidFill>
                  <a:schemeClr val="tx1"/>
                </a:solidFill>
              </a:rPr>
              <a:t>di Python</a:t>
            </a:r>
          </a:p>
        </p:txBody>
      </p:sp>
      <p:sp>
        <p:nvSpPr>
          <p:cNvPr id="8" name="Sottotitolo 12">
            <a:extLst>
              <a:ext uri="{FF2B5EF4-FFF2-40B4-BE49-F238E27FC236}">
                <a16:creationId xmlns:a16="http://schemas.microsoft.com/office/drawing/2014/main" id="{BB208EAA-DDD0-4214-9E2A-7EAB1CD845FC}"/>
              </a:ext>
            </a:extLst>
          </p:cNvPr>
          <p:cNvSpPr txBox="1">
            <a:spLocks/>
          </p:cNvSpPr>
          <p:nvPr/>
        </p:nvSpPr>
        <p:spPr>
          <a:xfrm>
            <a:off x="5560218" y="3652280"/>
            <a:ext cx="5134707" cy="308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dirty="0">
                <a:solidFill>
                  <a:schemeClr val="tx1"/>
                </a:solidFill>
              </a:rPr>
              <a:t>Estrazione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sz="1800" dirty="0">
                <a:solidFill>
                  <a:schemeClr val="tx1"/>
                </a:solidFill>
              </a:rPr>
              <a:t>dei dati del 2019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1" name="Sottotitolo 12">
            <a:extLst>
              <a:ext uri="{FF2B5EF4-FFF2-40B4-BE49-F238E27FC236}">
                <a16:creationId xmlns:a16="http://schemas.microsoft.com/office/drawing/2014/main" id="{0F55120E-22DA-46E5-B4BD-729A8DBEA46B}"/>
              </a:ext>
            </a:extLst>
          </p:cNvPr>
          <p:cNvSpPr txBox="1">
            <a:spLocks/>
          </p:cNvSpPr>
          <p:nvPr/>
        </p:nvSpPr>
        <p:spPr>
          <a:xfrm>
            <a:off x="5578689" y="4561863"/>
            <a:ext cx="5231425" cy="4572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it-IT" sz="1400" dirty="0">
                <a:solidFill>
                  <a:prstClr val="black"/>
                </a:solidFill>
              </a:rPr>
              <a:t>Area di 100 km attorno a Milano, Napoli, Roma e Palermo</a:t>
            </a:r>
          </a:p>
        </p:txBody>
      </p:sp>
      <p:sp>
        <p:nvSpPr>
          <p:cNvPr id="13" name="Sottotitolo 12">
            <a:extLst>
              <a:ext uri="{FF2B5EF4-FFF2-40B4-BE49-F238E27FC236}">
                <a16:creationId xmlns:a16="http://schemas.microsoft.com/office/drawing/2014/main" id="{93A3F281-4F2C-430B-812C-A71D4283E4A8}"/>
              </a:ext>
            </a:extLst>
          </p:cNvPr>
          <p:cNvSpPr txBox="1">
            <a:spLocks/>
          </p:cNvSpPr>
          <p:nvPr/>
        </p:nvSpPr>
        <p:spPr>
          <a:xfrm>
            <a:off x="5560217" y="5702627"/>
            <a:ext cx="5134707" cy="329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it-IT" sz="1400" dirty="0">
                <a:solidFill>
                  <a:prstClr val="black"/>
                </a:solidFill>
              </a:rPr>
              <a:t>32% dei tweet </a:t>
            </a:r>
            <a:r>
              <a:rPr lang="it-IT" sz="1400" i="1" dirty="0">
                <a:solidFill>
                  <a:prstClr val="black"/>
                </a:solidFill>
              </a:rPr>
              <a:t>Off </a:t>
            </a:r>
            <a:r>
              <a:rPr lang="it-IT" sz="1400" i="1" dirty="0" err="1">
                <a:solidFill>
                  <a:prstClr val="black"/>
                </a:solidFill>
              </a:rPr>
              <a:t>topic</a:t>
            </a:r>
            <a:endParaRPr lang="it-IT" sz="1400" i="1" dirty="0">
              <a:solidFill>
                <a:prstClr val="black"/>
              </a:solidFill>
            </a:endParaRPr>
          </a:p>
        </p:txBody>
      </p:sp>
      <p:sp>
        <p:nvSpPr>
          <p:cNvPr id="15" name="Sottotitolo 12">
            <a:extLst>
              <a:ext uri="{FF2B5EF4-FFF2-40B4-BE49-F238E27FC236}">
                <a16:creationId xmlns:a16="http://schemas.microsoft.com/office/drawing/2014/main" id="{2DDD6940-8A8D-435C-BE67-F7C92F0CB066}"/>
              </a:ext>
            </a:extLst>
          </p:cNvPr>
          <p:cNvSpPr txBox="1">
            <a:spLocks/>
          </p:cNvSpPr>
          <p:nvPr/>
        </p:nvSpPr>
        <p:spPr>
          <a:xfrm>
            <a:off x="8278004" y="2311555"/>
            <a:ext cx="660094" cy="2659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1400" dirty="0">
              <a:solidFill>
                <a:schemeClr val="tx1"/>
              </a:solidFill>
            </a:endParaRPr>
          </a:p>
        </p:txBody>
      </p:sp>
      <p:pic>
        <p:nvPicPr>
          <p:cNvPr id="5122" name="Picture 2" descr="Trump's new executive order is as phony as his Twitter feed ...">
            <a:extLst>
              <a:ext uri="{FF2B5EF4-FFF2-40B4-BE49-F238E27FC236}">
                <a16:creationId xmlns:a16="http://schemas.microsoft.com/office/drawing/2014/main" id="{35996E7F-BA60-455D-9A0A-2C1430AD8D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56" t="6282" r="35240" b="84526"/>
          <a:stretch/>
        </p:blipFill>
        <p:spPr bwMode="auto">
          <a:xfrm>
            <a:off x="8055382" y="2342742"/>
            <a:ext cx="222622" cy="23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Trump's new executive order is as phony as his Twitter feed ...">
            <a:extLst>
              <a:ext uri="{FF2B5EF4-FFF2-40B4-BE49-F238E27FC236}">
                <a16:creationId xmlns:a16="http://schemas.microsoft.com/office/drawing/2014/main" id="{F6F5D048-3CAD-49D7-A1E8-2C76F3AE8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56" t="6282" r="35240" b="84526"/>
          <a:stretch/>
        </p:blipFill>
        <p:spPr bwMode="auto">
          <a:xfrm>
            <a:off x="7108744" y="3471640"/>
            <a:ext cx="222622" cy="23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Trump's new executive order is as phony as his Twitter feed ...">
            <a:extLst>
              <a:ext uri="{FF2B5EF4-FFF2-40B4-BE49-F238E27FC236}">
                <a16:creationId xmlns:a16="http://schemas.microsoft.com/office/drawing/2014/main" id="{EEB97D6F-ACF8-47EE-97D0-6F9A5EB2E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56" t="6282" r="35240" b="84526"/>
          <a:stretch/>
        </p:blipFill>
        <p:spPr bwMode="auto">
          <a:xfrm>
            <a:off x="7627491" y="4376692"/>
            <a:ext cx="222622" cy="23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ottotitolo 12">
            <a:extLst>
              <a:ext uri="{FF2B5EF4-FFF2-40B4-BE49-F238E27FC236}">
                <a16:creationId xmlns:a16="http://schemas.microsoft.com/office/drawing/2014/main" id="{68C56D23-8556-477D-8C55-3E44998E28D2}"/>
              </a:ext>
            </a:extLst>
          </p:cNvPr>
          <p:cNvSpPr txBox="1">
            <a:spLocks/>
          </p:cNvSpPr>
          <p:nvPr/>
        </p:nvSpPr>
        <p:spPr>
          <a:xfrm>
            <a:off x="7331366" y="3410966"/>
            <a:ext cx="660094" cy="2659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1400" dirty="0">
              <a:solidFill>
                <a:schemeClr val="tx1"/>
              </a:solidFill>
            </a:endParaRPr>
          </a:p>
        </p:txBody>
      </p:sp>
      <p:sp>
        <p:nvSpPr>
          <p:cNvPr id="20" name="Sottotitolo 12">
            <a:extLst>
              <a:ext uri="{FF2B5EF4-FFF2-40B4-BE49-F238E27FC236}">
                <a16:creationId xmlns:a16="http://schemas.microsoft.com/office/drawing/2014/main" id="{3B5720C9-2028-4471-A793-05FCAB025F10}"/>
              </a:ext>
            </a:extLst>
          </p:cNvPr>
          <p:cNvSpPr txBox="1">
            <a:spLocks/>
          </p:cNvSpPr>
          <p:nvPr/>
        </p:nvSpPr>
        <p:spPr>
          <a:xfrm>
            <a:off x="7850113" y="4362015"/>
            <a:ext cx="660094" cy="2659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1400" dirty="0">
              <a:solidFill>
                <a:schemeClr val="tx1"/>
              </a:solidFill>
            </a:endParaRPr>
          </a:p>
        </p:txBody>
      </p:sp>
      <p:pic>
        <p:nvPicPr>
          <p:cNvPr id="22" name="Picture 2" descr="Trump's new executive order is as phony as his Twitter feed ...">
            <a:extLst>
              <a:ext uri="{FF2B5EF4-FFF2-40B4-BE49-F238E27FC236}">
                <a16:creationId xmlns:a16="http://schemas.microsoft.com/office/drawing/2014/main" id="{02B26D8C-9D6C-4F9D-B533-94D8581ACD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56" t="6282" r="35240" b="84526"/>
          <a:stretch/>
        </p:blipFill>
        <p:spPr bwMode="auto">
          <a:xfrm>
            <a:off x="8007023" y="5507891"/>
            <a:ext cx="222622" cy="23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Sottotitolo 12">
            <a:extLst>
              <a:ext uri="{FF2B5EF4-FFF2-40B4-BE49-F238E27FC236}">
                <a16:creationId xmlns:a16="http://schemas.microsoft.com/office/drawing/2014/main" id="{13E5742B-2827-4361-9B19-A99B3F2B90F1}"/>
              </a:ext>
            </a:extLst>
          </p:cNvPr>
          <p:cNvSpPr txBox="1">
            <a:spLocks/>
          </p:cNvSpPr>
          <p:nvPr/>
        </p:nvSpPr>
        <p:spPr>
          <a:xfrm>
            <a:off x="8229645" y="5463597"/>
            <a:ext cx="660094" cy="2659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1400" dirty="0">
              <a:solidFill>
                <a:schemeClr val="tx1"/>
              </a:solidFill>
            </a:endParaRPr>
          </a:p>
        </p:txBody>
      </p:sp>
      <p:sp>
        <p:nvSpPr>
          <p:cNvPr id="21" name="Freccia circolare 20">
            <a:extLst>
              <a:ext uri="{FF2B5EF4-FFF2-40B4-BE49-F238E27FC236}">
                <a16:creationId xmlns:a16="http://schemas.microsoft.com/office/drawing/2014/main" id="{1CEB1A11-147C-4A49-9686-196DDFC8C516}"/>
              </a:ext>
            </a:extLst>
          </p:cNvPr>
          <p:cNvSpPr/>
          <p:nvPr/>
        </p:nvSpPr>
        <p:spPr>
          <a:xfrm rot="14757797">
            <a:off x="2871528" y="1676057"/>
            <a:ext cx="3510606" cy="3109498"/>
          </a:xfrm>
          <a:prstGeom prst="circularArrow">
            <a:avLst>
              <a:gd name="adj1" fmla="val 4878"/>
              <a:gd name="adj2" fmla="val 312630"/>
              <a:gd name="adj3" fmla="val 3210658"/>
              <a:gd name="adj4" fmla="val 19394346"/>
              <a:gd name="adj5" fmla="val 5691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1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3" name="Sottotitolo 12">
            <a:extLst>
              <a:ext uri="{FF2B5EF4-FFF2-40B4-BE49-F238E27FC236}">
                <a16:creationId xmlns:a16="http://schemas.microsoft.com/office/drawing/2014/main" id="{DDC56C33-DA19-46EB-B71F-26B7CBD421E6}"/>
              </a:ext>
            </a:extLst>
          </p:cNvPr>
          <p:cNvSpPr txBox="1">
            <a:spLocks/>
          </p:cNvSpPr>
          <p:nvPr/>
        </p:nvSpPr>
        <p:spPr>
          <a:xfrm>
            <a:off x="1182299" y="2642118"/>
            <a:ext cx="3339187" cy="3864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Parole ricercate: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Freddo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Sole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Nuvole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Pioggia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Neve     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Temperatura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Caldo</a:t>
            </a:r>
          </a:p>
        </p:txBody>
      </p:sp>
    </p:spTree>
    <p:extLst>
      <p:ext uri="{BB962C8B-B14F-4D97-AF65-F5344CB8AC3E}">
        <p14:creationId xmlns:p14="http://schemas.microsoft.com/office/powerpoint/2010/main" val="1741763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3E1AF428-E0BF-46E3-8FCB-7E572A8DA1EA}"/>
              </a:ext>
            </a:extLst>
          </p:cNvPr>
          <p:cNvSpPr/>
          <p:nvPr/>
        </p:nvSpPr>
        <p:spPr>
          <a:xfrm>
            <a:off x="1395285" y="685889"/>
            <a:ext cx="92581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it-IT" sz="4400" b="1" dirty="0">
                <a:solidFill>
                  <a:prstClr val="white"/>
                </a:solidFill>
              </a:rPr>
              <a:t>INTEGRAZIONE e QUALITY CHECK</a:t>
            </a:r>
          </a:p>
        </p:txBody>
      </p:sp>
      <p:pic>
        <p:nvPicPr>
          <p:cNvPr id="8" name="Elemento grafico 7" descr="Server">
            <a:extLst>
              <a:ext uri="{FF2B5EF4-FFF2-40B4-BE49-F238E27FC236}">
                <a16:creationId xmlns:a16="http://schemas.microsoft.com/office/drawing/2014/main" id="{9F6E4E1D-C844-4BD7-9D50-5B1DD6166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160" y="685889"/>
            <a:ext cx="979477" cy="97947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F39E409-FB78-4E4C-90A2-AF1230413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69677"/>
            <a:ext cx="5325223" cy="3288323"/>
          </a:xfrm>
          <a:prstGeom prst="rect">
            <a:avLst/>
          </a:prstGeom>
        </p:spPr>
      </p:pic>
      <p:pic>
        <p:nvPicPr>
          <p:cNvPr id="10" name="Immagine 9" descr="Immagine che contiene mappa&#10;&#10;Descrizione generata automaticamente">
            <a:extLst>
              <a:ext uri="{FF2B5EF4-FFF2-40B4-BE49-F238E27FC236}">
                <a16:creationId xmlns:a16="http://schemas.microsoft.com/office/drawing/2014/main" id="{DEEB1E70-A5EB-48C6-B48E-23EC38C8B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891945"/>
            <a:ext cx="6096739" cy="3762559"/>
          </a:xfrm>
          <a:prstGeom prst="rect">
            <a:avLst/>
          </a:prstGeom>
        </p:spPr>
      </p:pic>
      <p:sp>
        <p:nvSpPr>
          <p:cNvPr id="14" name="Sottotitolo 12">
            <a:extLst>
              <a:ext uri="{FF2B5EF4-FFF2-40B4-BE49-F238E27FC236}">
                <a16:creationId xmlns:a16="http://schemas.microsoft.com/office/drawing/2014/main" id="{0B01067C-0B05-4D70-9808-D244BF95695C}"/>
              </a:ext>
            </a:extLst>
          </p:cNvPr>
          <p:cNvSpPr txBox="1">
            <a:spLocks/>
          </p:cNvSpPr>
          <p:nvPr/>
        </p:nvSpPr>
        <p:spPr>
          <a:xfrm>
            <a:off x="458997" y="2085147"/>
            <a:ext cx="5325222" cy="12744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200" dirty="0"/>
              <a:t>Tramite </a:t>
            </a:r>
            <a:r>
              <a:rPr lang="it-IT" sz="2200" i="1" dirty="0" err="1"/>
              <a:t>python</a:t>
            </a:r>
            <a:r>
              <a:rPr lang="it-IT" sz="2200" i="1" dirty="0"/>
              <a:t> </a:t>
            </a:r>
            <a:r>
              <a:rPr lang="it-IT" sz="2200" dirty="0"/>
              <a:t>per provincia e giorno</a:t>
            </a:r>
          </a:p>
          <a:p>
            <a:r>
              <a:rPr lang="it-IT" sz="2200" dirty="0"/>
              <a:t>No valori mancanti</a:t>
            </a:r>
          </a:p>
          <a:p>
            <a:r>
              <a:rPr lang="it-IT" sz="2200" dirty="0"/>
              <a:t>Temperature Max &gt; Media &gt; </a:t>
            </a:r>
            <a:r>
              <a:rPr lang="it-IT" sz="2200" dirty="0" err="1"/>
              <a:t>Min</a:t>
            </a:r>
            <a:endParaRPr lang="it-IT" sz="2200" dirty="0"/>
          </a:p>
        </p:txBody>
      </p:sp>
    </p:spTree>
    <p:extLst>
      <p:ext uri="{BB962C8B-B14F-4D97-AF65-F5344CB8AC3E}">
        <p14:creationId xmlns:p14="http://schemas.microsoft.com/office/powerpoint/2010/main" val="959858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6FCE96A5-229A-4F26-846F-BD034D4B09DB}"/>
              </a:ext>
            </a:extLst>
          </p:cNvPr>
          <p:cNvSpPr/>
          <p:nvPr/>
        </p:nvSpPr>
        <p:spPr>
          <a:xfrm>
            <a:off x="4105338" y="547263"/>
            <a:ext cx="616489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4400" b="1" dirty="0">
                <a:solidFill>
                  <a:prstClr val="white"/>
                </a:solidFill>
              </a:rPr>
              <a:t>SENTIMENT ANALYSIS</a:t>
            </a:r>
            <a:endParaRPr lang="it-IT" dirty="0"/>
          </a:p>
        </p:txBody>
      </p:sp>
      <p:graphicFrame>
        <p:nvGraphicFramePr>
          <p:cNvPr id="7" name="Segnaposto contenuto 2">
            <a:extLst>
              <a:ext uri="{FF2B5EF4-FFF2-40B4-BE49-F238E27FC236}">
                <a16:creationId xmlns:a16="http://schemas.microsoft.com/office/drawing/2014/main" id="{7BF795F1-B941-4E7F-ADD7-0E0F6182FF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1991092"/>
              </p:ext>
            </p:extLst>
          </p:nvPr>
        </p:nvGraphicFramePr>
        <p:xfrm>
          <a:off x="2930349" y="2209799"/>
          <a:ext cx="6331302" cy="4537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148" name="Picture 4" descr="Scraping Tweets and Performing Sentiment Analysis - GoTrained ...">
            <a:extLst>
              <a:ext uri="{FF2B5EF4-FFF2-40B4-BE49-F238E27FC236}">
                <a16:creationId xmlns:a16="http://schemas.microsoft.com/office/drawing/2014/main" id="{D8B64112-3FD7-49D7-895A-350E8336B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127" y="255532"/>
            <a:ext cx="1352902" cy="135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096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B7F5AEA-7F2E-49EA-95BA-638D3F923913}"/>
              </a:ext>
            </a:extLst>
          </p:cNvPr>
          <p:cNvSpPr/>
          <p:nvPr/>
        </p:nvSpPr>
        <p:spPr>
          <a:xfrm>
            <a:off x="8533642" y="403098"/>
            <a:ext cx="27803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4400" b="1" dirty="0">
                <a:solidFill>
                  <a:prstClr val="white"/>
                </a:solidFill>
              </a:rPr>
              <a:t>VELOCITY</a:t>
            </a:r>
            <a:endParaRPr lang="it-IT" dirty="0"/>
          </a:p>
        </p:txBody>
      </p:sp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72EC33BF-BD22-4D8F-ABAE-AED8C2688E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4771890"/>
              </p:ext>
            </p:extLst>
          </p:nvPr>
        </p:nvGraphicFramePr>
        <p:xfrm>
          <a:off x="684331" y="2786177"/>
          <a:ext cx="7849311" cy="3833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ttangolo 6" descr="Misuratore">
            <a:extLst>
              <a:ext uri="{FF2B5EF4-FFF2-40B4-BE49-F238E27FC236}">
                <a16:creationId xmlns:a16="http://schemas.microsoft.com/office/drawing/2014/main" id="{FA3ACB5B-1022-49DF-917B-F081C283ED0E}"/>
              </a:ext>
            </a:extLst>
          </p:cNvPr>
          <p:cNvSpPr/>
          <p:nvPr/>
        </p:nvSpPr>
        <p:spPr>
          <a:xfrm>
            <a:off x="7449492" y="330278"/>
            <a:ext cx="888983" cy="888983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8194" name="Picture 2" descr="asf - Revision 1877336: /kafka/site/logos/originals/png">
            <a:extLst>
              <a:ext uri="{FF2B5EF4-FFF2-40B4-BE49-F238E27FC236}">
                <a16:creationId xmlns:a16="http://schemas.microsoft.com/office/drawing/2014/main" id="{3AB85753-B9BF-4A6A-920B-96B2CDB0DB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24"/>
          <a:stretch/>
        </p:blipFill>
        <p:spPr bwMode="auto">
          <a:xfrm>
            <a:off x="1001886" y="3288933"/>
            <a:ext cx="825139" cy="11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ACF4FA5-3D31-42CE-9B4C-C588CC6D5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245" y="5025986"/>
            <a:ext cx="1011116" cy="101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13048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Amaze">
  <a:themeElements>
    <a:clrScheme name="Amaz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107C10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3063594_TF16411256" id="{A64BD07F-5734-4FA3-9050-3967B4698BB9}" vid="{2753EA50-E197-43CB-9533-8A214FE4853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6e0ed944f324437a1628d920c25a1c7c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edbd56de57fb331bd1e5e8af7e1d85f1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Props1.xml><?xml version="1.0" encoding="utf-8"?>
<ds:datastoreItem xmlns:ds="http://schemas.openxmlformats.org/officeDocument/2006/customXml" ds:itemID="{DD1E4E54-D823-4696-BBE2-5A8AE79AD4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7449C20-468D-43AC-BAA9-5AF10C1B7F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E89E9E9-CE08-455B-9B22-675497F5CD5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242</Words>
  <Application>Microsoft Office PowerPoint</Application>
  <PresentationFormat>Widescreen</PresentationFormat>
  <Paragraphs>52</Paragraphs>
  <Slides>13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9" baseType="lpstr">
      <vt:lpstr>Arial</vt:lpstr>
      <vt:lpstr>Calibri</vt:lpstr>
      <vt:lpstr>Segoe UI</vt:lpstr>
      <vt:lpstr>Segoe UI Light</vt:lpstr>
      <vt:lpstr>Wingdings</vt:lpstr>
      <vt:lpstr>Tema di Amaze</vt:lpstr>
      <vt:lpstr>Does the weather actually affect your mood?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2020-07-03T15:32:39Z</dcterms:created>
  <dcterms:modified xsi:type="dcterms:W3CDTF">2020-07-05T11:46:01Z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